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015E-9E0C-4CAE-B32C-1E1199E6C8B3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By Shashank Bhyravavajjula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32EE8-5201-408F-A0A8-8D2CECBEB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7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28C55-444A-48D3-AAF1-151CDCA27B00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By Shashank Bhyravavajjula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B478-3BA3-4344-AE91-7D4DBB983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924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AB478-3BA3-4344-AE91-7D4DBB983024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Shashank Bhyravavajjula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9FDB-AC07-41A9-B4F7-F3E01CE27AFB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C0DC-9602-4CDD-B839-0F4ED7799FB9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56EA-3C37-4E6B-BEBE-2B9025D1EFD0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8A5A-C00D-4CE2-8507-46217C4AAE4B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4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AD5D-B797-42DD-A587-EAB964BF78E4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357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B06A-C75E-41F3-801F-4C20C9EBA027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3C5-E30C-40C1-9956-2EC743E2AE8C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160A-D63A-4372-985D-B4F93F7B15B5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7537-B3BB-49DA-B00F-30651F2854A4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9954-C9A0-47AA-A402-77D0F70A1EC8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2414-460E-4E9A-8AAD-57F353A40548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8436-FB0E-4D7D-AE5A-8F15238238F2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63BB-DB1D-4E71-B673-F78980C5F2F6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2C2C-63E9-4425-B54A-4845F0B363DA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CF9-6720-442B-ABCF-4A5A7962A835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C2F-A773-4366-9D7F-60EA46040C30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4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4967-D125-4133-AF56-29170228E097}" type="datetime1">
              <a:rPr lang="en-US" smtClean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SHASHANK BHYRAVAVAJJULA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59791" y="1856935"/>
            <a:ext cx="3882683" cy="447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28045" y="347730"/>
            <a:ext cx="552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Java Mail API</a:t>
            </a:r>
            <a:endParaRPr lang="en-IN" sz="4000" dirty="0"/>
          </a:p>
        </p:txBody>
      </p:sp>
      <p:sp>
        <p:nvSpPr>
          <p:cNvPr id="5" name="Oval 4"/>
          <p:cNvSpPr/>
          <p:nvPr/>
        </p:nvSpPr>
        <p:spPr>
          <a:xfrm>
            <a:off x="1017430" y="1747802"/>
            <a:ext cx="3129567" cy="2532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8045" y="1039916"/>
            <a:ext cx="163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Jars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545463" y="2413810"/>
            <a:ext cx="207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Mail.jar</a:t>
            </a:r>
          </a:p>
          <a:p>
            <a:pPr algn="ctr"/>
            <a:r>
              <a:rPr lang="en-US" sz="2400" dirty="0" smtClean="0"/>
              <a:t>Activation.jar</a:t>
            </a:r>
          </a:p>
          <a:p>
            <a:pPr algn="ctr"/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04208" y="1163027"/>
            <a:ext cx="164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Classes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1273" y="1741366"/>
            <a:ext cx="4522862" cy="5077563"/>
          </a:xfrm>
          <a:prstGeom prst="rect">
            <a:avLst/>
          </a:prstGeom>
          <a:noFill/>
        </p:spPr>
        <p:txBody>
          <a:bodyPr wrap="square" lIns="36000" tIns="108000" rIns="108000" bIns="252000" numCol="1" spcCol="540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Session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InternetAddress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Message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Transport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BodyPart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MultiPart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MimeMessage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PasswordAuthentication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196948"/>
            <a:ext cx="10874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You will need a “</a:t>
            </a:r>
            <a:r>
              <a:rPr lang="en-US" sz="3200" b="1" u="sng" dirty="0" smtClean="0"/>
              <a:t>properties file</a:t>
            </a:r>
            <a:r>
              <a:rPr lang="en-US" sz="3200" b="1" dirty="0" smtClean="0"/>
              <a:t>”</a:t>
            </a:r>
            <a:r>
              <a:rPr lang="en-US" sz="3200" dirty="0" smtClean="0"/>
              <a:t> or you need to take “</a:t>
            </a:r>
            <a:r>
              <a:rPr lang="en-US" sz="3200" b="1" u="sng" dirty="0" smtClean="0"/>
              <a:t>Properties</a:t>
            </a:r>
            <a:r>
              <a:rPr lang="en-US" sz="3200" dirty="0" smtClean="0"/>
              <a:t> </a:t>
            </a:r>
            <a:r>
              <a:rPr lang="en-US" sz="3200" b="1" u="sng" dirty="0" smtClean="0"/>
              <a:t>class</a:t>
            </a:r>
            <a:r>
              <a:rPr lang="en-US" sz="3200" dirty="0" smtClean="0"/>
              <a:t> </a:t>
            </a:r>
            <a:r>
              <a:rPr lang="en-US" sz="3200" b="1" u="sng" dirty="0" smtClean="0"/>
              <a:t>object</a:t>
            </a:r>
            <a:r>
              <a:rPr lang="en-US" sz="3200" b="1" dirty="0" smtClean="0"/>
              <a:t>”</a:t>
            </a:r>
            <a:r>
              <a:rPr lang="en-US" sz="3200" dirty="0" smtClean="0"/>
              <a:t> to put the Properties required for </a:t>
            </a:r>
            <a:r>
              <a:rPr lang="en-US" sz="3200" b="1" dirty="0" smtClean="0"/>
              <a:t>SMTP port authentication</a:t>
            </a:r>
            <a:r>
              <a:rPr lang="en-US" sz="3200" dirty="0" smtClean="0"/>
              <a:t> (works on telnet) 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You need </a:t>
            </a:r>
            <a:r>
              <a:rPr lang="en-US" sz="3200" b="1" u="sng" dirty="0" smtClean="0"/>
              <a:t>InternetAddress</a:t>
            </a:r>
            <a:r>
              <a:rPr lang="en-US" sz="3200" dirty="0" smtClean="0"/>
              <a:t> to set the to and from id’s 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You need the </a:t>
            </a:r>
            <a:r>
              <a:rPr lang="en-US" sz="3200" b="1" u="sng" dirty="0" smtClean="0"/>
              <a:t>BodyPart</a:t>
            </a:r>
            <a:r>
              <a:rPr lang="en-US" sz="3200" dirty="0" smtClean="0"/>
              <a:t> and </a:t>
            </a:r>
            <a:r>
              <a:rPr lang="en-US" sz="3200" b="1" u="sng" dirty="0" smtClean="0"/>
              <a:t>MultiPart</a:t>
            </a:r>
            <a:r>
              <a:rPr lang="en-US" sz="3200" dirty="0" smtClean="0"/>
              <a:t> for attachments  </a:t>
            </a:r>
            <a:endParaRPr lang="en-IN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384" y="305563"/>
            <a:ext cx="4670473" cy="68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4061" y="450166"/>
            <a:ext cx="452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Properties(file or put into object)</a:t>
            </a:r>
            <a:endParaRPr lang="en-IN" sz="2000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3038620" y="994879"/>
            <a:ext cx="1" cy="125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0843" y="2278967"/>
            <a:ext cx="11488616" cy="206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90843" y="2423570"/>
            <a:ext cx="11488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session = Session.getDefaultInstance(properties,     </a:t>
            </a:r>
          </a:p>
          <a:p>
            <a:endParaRPr lang="en-US" dirty="0"/>
          </a:p>
          <a:p>
            <a:r>
              <a:rPr lang="en-US" dirty="0" smtClean="0"/>
              <a:t>                        public PasswordAuthentication getPasswordAuthentication()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{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return new PasswordAuthentication(“fromUsername”, “password”);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}  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96333" y="1862399"/>
            <a:ext cx="1556824" cy="118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2154" y="1187932"/>
            <a:ext cx="388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authenticate the sender id and password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405575" y="2423570"/>
            <a:ext cx="4178105" cy="41810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52025" y="2848708"/>
            <a:ext cx="1153550" cy="234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302" y="5331655"/>
            <a:ext cx="36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Session object …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988234" y="6206602"/>
            <a:ext cx="869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Assigning Properties of mail SMTP  and also setting up the Session </a:t>
            </a:r>
            <a:endParaRPr lang="en-IN" sz="2000" b="1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942" y="1099737"/>
            <a:ext cx="9959927" cy="13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83213" y="1238127"/>
            <a:ext cx="977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InternetAddress toAddress = new InternetAddress(“toaddress@gmail.com”);</a:t>
            </a:r>
          </a:p>
          <a:p>
            <a:endParaRPr lang="en-US" sz="2000" dirty="0" smtClean="0"/>
          </a:p>
          <a:p>
            <a:r>
              <a:rPr lang="en-US" sz="2000" dirty="0"/>
              <a:t>InternetAddress </a:t>
            </a:r>
            <a:r>
              <a:rPr lang="en-US" sz="2000" dirty="0" smtClean="0"/>
              <a:t>fromAddress </a:t>
            </a:r>
            <a:r>
              <a:rPr lang="en-US" sz="2000" dirty="0"/>
              <a:t>= new </a:t>
            </a:r>
            <a:r>
              <a:rPr lang="en-US" sz="2000" dirty="0" smtClean="0"/>
              <a:t>InternetAddress</a:t>
            </a:r>
            <a:r>
              <a:rPr lang="en-US" sz="2000" dirty="0"/>
              <a:t> </a:t>
            </a:r>
            <a:r>
              <a:rPr lang="en-US" sz="2000" dirty="0" smtClean="0"/>
              <a:t>(“fromaddress@gmail.com”);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</a:t>
            </a:r>
            <a:endParaRPr lang="en-IN" sz="2000" dirty="0"/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H="1" flipV="1">
            <a:off x="5233182" y="504148"/>
            <a:ext cx="773724" cy="59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6942" y="72712"/>
            <a:ext cx="36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the to and from address </a:t>
            </a:r>
            <a:endParaRPr lang="en-IN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6006905" y="2450235"/>
            <a:ext cx="1" cy="7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26941" y="3193497"/>
            <a:ext cx="10156874" cy="59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26941" y="3290630"/>
            <a:ext cx="995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Message message = new MimeMessage(session);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528603" y="3290630"/>
            <a:ext cx="3235569" cy="400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46387" y="3690740"/>
            <a:ext cx="759656" cy="62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6233" y="4512878"/>
            <a:ext cx="689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essage returned which has the session ( has authenticated user details and also SMTP mail properties )</a:t>
            </a:r>
          </a:p>
          <a:p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37957" y="506437"/>
            <a:ext cx="8510954" cy="343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8130" y="506437"/>
            <a:ext cx="98895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message.setRecipient(Message.RecipientType.To, toAddress);</a:t>
            </a:r>
          </a:p>
          <a:p>
            <a:endParaRPr lang="en-US" sz="2000" b="1" dirty="0"/>
          </a:p>
          <a:p>
            <a:r>
              <a:rPr lang="en-US" sz="2000" b="1" dirty="0" smtClean="0"/>
              <a:t>                        .setFrom(fromAddress);</a:t>
            </a:r>
          </a:p>
          <a:p>
            <a:endParaRPr lang="en-US" sz="2000" b="1" dirty="0"/>
          </a:p>
          <a:p>
            <a:r>
              <a:rPr lang="en-US" sz="2000" b="1" dirty="0" smtClean="0"/>
              <a:t>                        .setSentDate(new java.util.Date());</a:t>
            </a:r>
          </a:p>
          <a:p>
            <a:endParaRPr lang="en-US" sz="2000" b="1" dirty="0"/>
          </a:p>
          <a:p>
            <a:r>
              <a:rPr lang="en-US" sz="2000" b="1" dirty="0" smtClean="0"/>
              <a:t>                        .setSubject(“Subject”);</a:t>
            </a:r>
          </a:p>
          <a:p>
            <a:endParaRPr lang="en-US" sz="2000" dirty="0"/>
          </a:p>
          <a:p>
            <a:r>
              <a:rPr lang="en-US" sz="2000" dirty="0" smtClean="0"/>
              <a:t>                    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2672862" y="4217271"/>
            <a:ext cx="4754880" cy="88917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2672862" y="5384765"/>
            <a:ext cx="4754880" cy="88917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72862" y="4360985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MAILS WITHOUT ATTACHMENTS</a:t>
            </a:r>
            <a:endParaRPr lang="en-IN" sz="24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2862" y="5598520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MAILS WITH ATTACHMENTS</a:t>
            </a:r>
            <a:endParaRPr lang="en-IN" sz="2400" dirty="0">
              <a:solidFill>
                <a:schemeClr val="bg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7606" y="1111348"/>
            <a:ext cx="5655213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21502" y="1407260"/>
            <a:ext cx="5261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message.setText(“mail body”);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Transport.send(message);</a:t>
            </a:r>
            <a:endParaRPr lang="en-IN" sz="2400" b="1" dirty="0"/>
          </a:p>
        </p:txBody>
      </p:sp>
      <p:sp>
        <p:nvSpPr>
          <p:cNvPr id="4" name="Action Button: Custom 3">
            <a:hlinkClick r:id="" action="ppaction://hlinkshowjump?jump=nextslide" highlightClick="1"/>
          </p:cNvPr>
          <p:cNvSpPr/>
          <p:nvPr/>
        </p:nvSpPr>
        <p:spPr>
          <a:xfrm>
            <a:off x="3010486" y="4487594"/>
            <a:ext cx="5683348" cy="92846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21502" y="4690217"/>
            <a:ext cx="544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MAILS WITH ATTACHMENTS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41009" y="3221502"/>
            <a:ext cx="8060788" cy="2349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731520" y="309489"/>
            <a:ext cx="8567225" cy="248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41009" y="604911"/>
            <a:ext cx="7737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algn="ctr"/>
            <a:r>
              <a:rPr lang="en-US" sz="2000" b="1" dirty="0" smtClean="0"/>
              <a:t>BodyPart messageBodyPart    =    new MimeBodyPart();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messageBodyPart.setText(“This is message body”);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430129" y="900332"/>
            <a:ext cx="2743200" cy="54864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73329" y="1174652"/>
            <a:ext cx="1463040" cy="822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78573" y="1586132"/>
            <a:ext cx="191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BodyPart later added to MultiPart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1009" y="3685735"/>
            <a:ext cx="7737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MultiPart </a:t>
            </a:r>
            <a:r>
              <a:rPr lang="en-US" sz="2000" b="1" dirty="0" err="1" smtClean="0"/>
              <a:t>multiPart</a:t>
            </a:r>
            <a:r>
              <a:rPr lang="en-US" sz="2000" b="1" dirty="0" smtClean="0"/>
              <a:t>  =  new </a:t>
            </a:r>
            <a:r>
              <a:rPr lang="en-US" sz="2000" b="1" dirty="0" err="1" smtClean="0"/>
              <a:t>MimeMultiPart</a:t>
            </a:r>
            <a:r>
              <a:rPr lang="en-US" sz="2000" b="1" dirty="0" smtClean="0"/>
              <a:t>();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multiPart.addBodyPart(messageBodyPart);</a:t>
            </a:r>
            <a:endParaRPr lang="en-IN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73329" y="4193566"/>
            <a:ext cx="2236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98744" y="4557932"/>
            <a:ext cx="258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multipart and add the bodypart to it .. </a:t>
            </a:r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706" y="2616591"/>
            <a:ext cx="6020974" cy="202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62707" y="176384"/>
            <a:ext cx="5401994" cy="1871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1518" y="450167"/>
            <a:ext cx="9814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messageBodyPart  =  new MimeBodyPart();  ------  Reassign new memory again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String filename  =  “LocationOfFile”;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2715065"/>
            <a:ext cx="11394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DataSource source = new DataSource(filename);   ----- Source which takes the filename to 															 fetch it  </a:t>
            </a:r>
          </a:p>
          <a:p>
            <a:endParaRPr lang="en-US" sz="2000" b="1" dirty="0"/>
          </a:p>
          <a:p>
            <a:r>
              <a:rPr lang="en-US" sz="2000" b="1" dirty="0" smtClean="0"/>
              <a:t>messageBodyPart.setDataHandler(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new DataHandler(source));   ----- handles the file to attach it </a:t>
            </a:r>
            <a:endParaRPr lang="en-IN" sz="20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5422" y="548640"/>
            <a:ext cx="6991643" cy="4965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76774" y="942535"/>
            <a:ext cx="10860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messageBodyPart.setFileName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filenameTobeShown</a:t>
            </a:r>
            <a:r>
              <a:rPr lang="en-US" sz="2000" b="1" dirty="0" smtClean="0"/>
              <a:t>);     ---- Filename to show in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									                     </a:t>
            </a:r>
            <a:r>
              <a:rPr lang="en-US" sz="2000" b="1" dirty="0" err="1" smtClean="0"/>
              <a:t>attatchement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multiPart.addBodyPart(messageBodyPart);                          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err="1"/>
              <a:t>m</a:t>
            </a:r>
            <a:r>
              <a:rPr lang="en-US" sz="2000" b="1" dirty="0" err="1" smtClean="0"/>
              <a:t>essage.setContent</a:t>
            </a:r>
            <a:r>
              <a:rPr lang="en-US" sz="2000" b="1" dirty="0" smtClean="0"/>
              <a:t>(multiPart);                                      ----- Message is now able to 																	    handle attachments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Transport.send(message);</a:t>
            </a:r>
          </a:p>
          <a:p>
            <a:endParaRPr lang="en-US" sz="2000" b="1" dirty="0"/>
          </a:p>
          <a:p>
            <a:endParaRPr lang="en-IN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SHASHANK BHYRAVAVAJJULA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309</Words>
  <Application>Microsoft Office PowerPoint</Application>
  <PresentationFormat>Widescreen</PresentationFormat>
  <Paragraphs>96</Paragraphs>
  <Slides>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ShashankBhyravavajjula</dc:creator>
  <cp:lastModifiedBy>Murthy</cp:lastModifiedBy>
  <cp:revision>34</cp:revision>
  <dcterms:created xsi:type="dcterms:W3CDTF">2014-03-29T08:46:21Z</dcterms:created>
  <dcterms:modified xsi:type="dcterms:W3CDTF">2014-03-29T10:35:51Z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