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6985F1-78C3-EC87-83A0-2D323CD4C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95968-7DD7-93BC-CDD3-935B46B2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C16131-B2D0-CF61-035E-38CF286C7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CC065B-878E-865D-4391-689A0FADC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F02BE5A9-56AD-A33E-121C-D54800763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745BC1-43AD-62EF-9B24-680338AED9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pic>
        <p:nvPicPr>
          <p:cNvPr id="4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2C5EBAFC-7B8F-029B-B50E-8326CA62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8D598524-9B3B-7CCC-E427-8952225A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272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348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Swapnajeet A</cp:lastModifiedBy>
  <cp:revision>17</cp:revision>
  <dcterms:created xsi:type="dcterms:W3CDTF">2024-06-24T12:27:37Z</dcterms:created>
  <dcterms:modified xsi:type="dcterms:W3CDTF">2025-02-03T17:30:11Z</dcterms:modified>
</cp:coreProperties>
</file>