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Lora"/>
      <p:regular r:id="rId30"/>
      <p:bold r:id="rId31"/>
      <p:italic r:id="rId32"/>
      <p:boldItalic r:id="rId33"/>
    </p:embeddedFont>
    <p:embeddedFont>
      <p:font typeface="Pacifico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.fntdata"/><Relationship Id="rId30" Type="http://schemas.openxmlformats.org/officeDocument/2006/relationships/font" Target="fonts/Lora-regular.fntdata"/><Relationship Id="rId11" Type="http://schemas.openxmlformats.org/officeDocument/2006/relationships/slide" Target="slides/slide6.xml"/><Relationship Id="rId33" Type="http://schemas.openxmlformats.org/officeDocument/2006/relationships/font" Target="fonts/Lora-boldItalic.fntdata"/><Relationship Id="rId10" Type="http://schemas.openxmlformats.org/officeDocument/2006/relationships/slide" Target="slides/slide5.xml"/><Relationship Id="rId32" Type="http://schemas.openxmlformats.org/officeDocument/2006/relationships/font" Target="fonts/Lora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acifico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19e7c6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19e7c6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eactnative.dev/" TargetMode="External"/><Relationship Id="rId4" Type="http://schemas.openxmlformats.org/officeDocument/2006/relationships/hyperlink" Target="https://hackernoon.com/introduction-to-firebase-218a23186cd7" TargetMode="External"/><Relationship Id="rId5" Type="http://schemas.openxmlformats.org/officeDocument/2006/relationships/hyperlink" Target="https://www.couchbase.com/resources/why-nosq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425332"/>
            <a:ext cx="71367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/>
              <a:t>Mobile Application Using </a:t>
            </a:r>
            <a:endParaRPr sz="426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/>
              <a:t>React Native</a:t>
            </a:r>
            <a:endParaRPr sz="42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385100" y="2571750"/>
            <a:ext cx="4870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940">
                <a:latin typeface="Lora"/>
                <a:ea typeface="Lora"/>
                <a:cs typeface="Lora"/>
                <a:sym typeface="Lora"/>
              </a:rPr>
              <a:t>    		    </a:t>
            </a:r>
            <a:endParaRPr b="1" sz="194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075" y="2571757"/>
            <a:ext cx="2080300" cy="163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Continued...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  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0" y="395288"/>
            <a:ext cx="24765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Continued….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  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700" y="238125"/>
            <a:ext cx="25146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Continued…...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 </a:t>
            </a:r>
            <a:endParaRPr/>
          </a:p>
        </p:txBody>
      </p:sp>
      <p:pic>
        <p:nvPicPr>
          <p:cNvPr descr="new1"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610" y="394970"/>
            <a:ext cx="2121535" cy="435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Continued....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   </a:t>
            </a:r>
            <a:endParaRPr/>
          </a:p>
        </p:txBody>
      </p:sp>
      <p:pic>
        <p:nvPicPr>
          <p:cNvPr descr="new2"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0185" y="628015"/>
            <a:ext cx="2185035" cy="4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Continued….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8513" y="1033463"/>
            <a:ext cx="24669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Continued….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         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0" y="1481155"/>
            <a:ext cx="3505884" cy="30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Continued….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     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225" y="833438"/>
            <a:ext cx="24955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Continued...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           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827" y="1074475"/>
            <a:ext cx="2736156" cy="35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Continued….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291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8513" y="1114425"/>
            <a:ext cx="24669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3407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mobile application is just at its beginning phase. We can update more and more features based on user’s interest.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Outline..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 Used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we are living in a digital world we always fulfil our needs through mobile with the help of internet. So this mobile application using React Native attracts the people who prefer online shopping 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https://reactnative.dev/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https://hackernoon.com/introduction-to-firebase-218a23186cd7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https://www.couchbase.com/resources/why-nosql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                    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6000">
                <a:solidFill>
                  <a:srgbClr val="CC0000"/>
                </a:solidFill>
                <a:latin typeface="Pacifico"/>
                <a:ea typeface="Pacifico"/>
                <a:cs typeface="Pacifico"/>
                <a:sym typeface="Pacifico"/>
              </a:rPr>
              <a:t>Thank You….</a:t>
            </a:r>
            <a:endParaRPr sz="6000">
              <a:solidFill>
                <a:srgbClr val="CC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adopt with the emerging trends and technologies , we came up with an idea  of developing a Mobile Application for shopping using React Native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75" y="235675"/>
            <a:ext cx="8839075" cy="44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Introduction..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is a framework for building applications using javascript.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js is a javascript library we use for constructing a high performing UI layer.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 is an entire platform allows us to build native, cross-platform mobile apps.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React Native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 is an open-source mobile application framework.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create cross platform mobile apps.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platform is a type of software application which works on multiple operating systems (or) devices which are often referred to as  Windows,     Mac OS, Android or iOS.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Firebase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Firebase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Backend as a Service (BaaS) that provides an advantage to mobile developers who use </a:t>
            </a:r>
            <a:r>
              <a:rPr b="1"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developing mobile applications.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b="1"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developer, by using </a:t>
            </a:r>
            <a:r>
              <a:rPr b="1"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Firebase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you can start building an MVP (minimum viable product), keeping the costs low and prototyping the application pretty fast.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Continued…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Firebase supports a real-time NoSQL database for react-native.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is stored in JSON (JavaScript Object Notation) format.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946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Layout of the Application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   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075" y="1327500"/>
            <a:ext cx="2169650" cy="345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0625" y="1327500"/>
            <a:ext cx="2590800" cy="34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