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7" d="100"/>
          <a:sy n="87" d="100"/>
        </p:scale>
        <p:origin x="5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354D67-8A37-467E-8605-9ECD27163C50}"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E19C8-6134-402D-98D3-81160B43B0EB}" type="slidenum">
              <a:rPr lang="en-CA" smtClean="0"/>
              <a:t>‹#›</a:t>
            </a:fld>
            <a:endParaRPr lang="en-CA"/>
          </a:p>
        </p:txBody>
      </p:sp>
    </p:spTree>
    <p:extLst>
      <p:ext uri="{BB962C8B-B14F-4D97-AF65-F5344CB8AC3E}">
        <p14:creationId xmlns:p14="http://schemas.microsoft.com/office/powerpoint/2010/main" val="42663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54D67-8A37-467E-8605-9ECD27163C50}"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E19C8-6134-402D-98D3-81160B43B0EB}" type="slidenum">
              <a:rPr lang="en-CA" smtClean="0"/>
              <a:t>‹#›</a:t>
            </a:fld>
            <a:endParaRPr lang="en-CA"/>
          </a:p>
        </p:txBody>
      </p:sp>
    </p:spTree>
    <p:extLst>
      <p:ext uri="{BB962C8B-B14F-4D97-AF65-F5344CB8AC3E}">
        <p14:creationId xmlns:p14="http://schemas.microsoft.com/office/powerpoint/2010/main" val="215529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54D67-8A37-467E-8605-9ECD27163C50}"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E19C8-6134-402D-98D3-81160B43B0EB}"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6691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54D67-8A37-467E-8605-9ECD27163C50}"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E19C8-6134-402D-98D3-81160B43B0EB}" type="slidenum">
              <a:rPr lang="en-CA" smtClean="0"/>
              <a:t>‹#›</a:t>
            </a:fld>
            <a:endParaRPr lang="en-CA"/>
          </a:p>
        </p:txBody>
      </p:sp>
    </p:spTree>
    <p:extLst>
      <p:ext uri="{BB962C8B-B14F-4D97-AF65-F5344CB8AC3E}">
        <p14:creationId xmlns:p14="http://schemas.microsoft.com/office/powerpoint/2010/main" val="159127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54D67-8A37-467E-8605-9ECD27163C50}"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E19C8-6134-402D-98D3-81160B43B0EB}"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7730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54D67-8A37-467E-8605-9ECD27163C50}"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E19C8-6134-402D-98D3-81160B43B0EB}" type="slidenum">
              <a:rPr lang="en-CA" smtClean="0"/>
              <a:t>‹#›</a:t>
            </a:fld>
            <a:endParaRPr lang="en-CA"/>
          </a:p>
        </p:txBody>
      </p:sp>
    </p:spTree>
    <p:extLst>
      <p:ext uri="{BB962C8B-B14F-4D97-AF65-F5344CB8AC3E}">
        <p14:creationId xmlns:p14="http://schemas.microsoft.com/office/powerpoint/2010/main" val="2920328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54D67-8A37-467E-8605-9ECD27163C50}"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E19C8-6134-402D-98D3-81160B43B0EB}" type="slidenum">
              <a:rPr lang="en-CA" smtClean="0"/>
              <a:t>‹#›</a:t>
            </a:fld>
            <a:endParaRPr lang="en-CA"/>
          </a:p>
        </p:txBody>
      </p:sp>
    </p:spTree>
    <p:extLst>
      <p:ext uri="{BB962C8B-B14F-4D97-AF65-F5344CB8AC3E}">
        <p14:creationId xmlns:p14="http://schemas.microsoft.com/office/powerpoint/2010/main" val="1673610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54D67-8A37-467E-8605-9ECD27163C50}"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E19C8-6134-402D-98D3-81160B43B0EB}" type="slidenum">
              <a:rPr lang="en-CA" smtClean="0"/>
              <a:t>‹#›</a:t>
            </a:fld>
            <a:endParaRPr lang="en-CA"/>
          </a:p>
        </p:txBody>
      </p:sp>
    </p:spTree>
    <p:extLst>
      <p:ext uri="{BB962C8B-B14F-4D97-AF65-F5344CB8AC3E}">
        <p14:creationId xmlns:p14="http://schemas.microsoft.com/office/powerpoint/2010/main" val="379768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54D67-8A37-467E-8605-9ECD27163C50}"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E19C8-6134-402D-98D3-81160B43B0EB}" type="slidenum">
              <a:rPr lang="en-CA" smtClean="0"/>
              <a:t>‹#›</a:t>
            </a:fld>
            <a:endParaRPr lang="en-CA"/>
          </a:p>
        </p:txBody>
      </p:sp>
    </p:spTree>
    <p:extLst>
      <p:ext uri="{BB962C8B-B14F-4D97-AF65-F5344CB8AC3E}">
        <p14:creationId xmlns:p14="http://schemas.microsoft.com/office/powerpoint/2010/main" val="1217682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54D67-8A37-467E-8605-9ECD27163C50}" type="datetimeFigureOut">
              <a:rPr lang="en-CA" smtClean="0"/>
              <a:t>2020-04-17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E19C8-6134-402D-98D3-81160B43B0EB}" type="slidenum">
              <a:rPr lang="en-CA" smtClean="0"/>
              <a:t>‹#›</a:t>
            </a:fld>
            <a:endParaRPr lang="en-CA"/>
          </a:p>
        </p:txBody>
      </p:sp>
    </p:spTree>
    <p:extLst>
      <p:ext uri="{BB962C8B-B14F-4D97-AF65-F5344CB8AC3E}">
        <p14:creationId xmlns:p14="http://schemas.microsoft.com/office/powerpoint/2010/main" val="230765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354D67-8A37-467E-8605-9ECD27163C50}" type="datetimeFigureOut">
              <a:rPr lang="en-CA" smtClean="0"/>
              <a:t>2020-04-17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5E19C8-6134-402D-98D3-81160B43B0EB}" type="slidenum">
              <a:rPr lang="en-CA" smtClean="0"/>
              <a:t>‹#›</a:t>
            </a:fld>
            <a:endParaRPr lang="en-CA"/>
          </a:p>
        </p:txBody>
      </p:sp>
    </p:spTree>
    <p:extLst>
      <p:ext uri="{BB962C8B-B14F-4D97-AF65-F5344CB8AC3E}">
        <p14:creationId xmlns:p14="http://schemas.microsoft.com/office/powerpoint/2010/main" val="4212923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54D67-8A37-467E-8605-9ECD27163C50}" type="datetimeFigureOut">
              <a:rPr lang="en-CA" smtClean="0"/>
              <a:t>2020-04-17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5E19C8-6134-402D-98D3-81160B43B0EB}" type="slidenum">
              <a:rPr lang="en-CA" smtClean="0"/>
              <a:t>‹#›</a:t>
            </a:fld>
            <a:endParaRPr lang="en-CA"/>
          </a:p>
        </p:txBody>
      </p:sp>
    </p:spTree>
    <p:extLst>
      <p:ext uri="{BB962C8B-B14F-4D97-AF65-F5344CB8AC3E}">
        <p14:creationId xmlns:p14="http://schemas.microsoft.com/office/powerpoint/2010/main" val="349594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354D67-8A37-467E-8605-9ECD27163C50}" type="datetimeFigureOut">
              <a:rPr lang="en-CA" smtClean="0"/>
              <a:t>2020-04-17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5E19C8-6134-402D-98D3-81160B43B0EB}" type="slidenum">
              <a:rPr lang="en-CA" smtClean="0"/>
              <a:t>‹#›</a:t>
            </a:fld>
            <a:endParaRPr lang="en-CA"/>
          </a:p>
        </p:txBody>
      </p:sp>
    </p:spTree>
    <p:extLst>
      <p:ext uri="{BB962C8B-B14F-4D97-AF65-F5344CB8AC3E}">
        <p14:creationId xmlns:p14="http://schemas.microsoft.com/office/powerpoint/2010/main" val="51730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54D67-8A37-467E-8605-9ECD27163C50}" type="datetimeFigureOut">
              <a:rPr lang="en-CA" smtClean="0"/>
              <a:t>2020-04-17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5E19C8-6134-402D-98D3-81160B43B0EB}" type="slidenum">
              <a:rPr lang="en-CA" smtClean="0"/>
              <a:t>‹#›</a:t>
            </a:fld>
            <a:endParaRPr lang="en-CA"/>
          </a:p>
        </p:txBody>
      </p:sp>
    </p:spTree>
    <p:extLst>
      <p:ext uri="{BB962C8B-B14F-4D97-AF65-F5344CB8AC3E}">
        <p14:creationId xmlns:p14="http://schemas.microsoft.com/office/powerpoint/2010/main" val="174507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54D67-8A37-467E-8605-9ECD27163C50}" type="datetimeFigureOut">
              <a:rPr lang="en-CA" smtClean="0"/>
              <a:t>2020-04-17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5E19C8-6134-402D-98D3-81160B43B0EB}" type="slidenum">
              <a:rPr lang="en-CA" smtClean="0"/>
              <a:t>‹#›</a:t>
            </a:fld>
            <a:endParaRPr lang="en-CA"/>
          </a:p>
        </p:txBody>
      </p:sp>
    </p:spTree>
    <p:extLst>
      <p:ext uri="{BB962C8B-B14F-4D97-AF65-F5344CB8AC3E}">
        <p14:creationId xmlns:p14="http://schemas.microsoft.com/office/powerpoint/2010/main" val="1652975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354D67-8A37-467E-8605-9ECD27163C50}" type="datetimeFigureOut">
              <a:rPr lang="en-CA" smtClean="0"/>
              <a:t>2020-04-17</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5E19C8-6134-402D-98D3-81160B43B0EB}" type="slidenum">
              <a:rPr lang="en-CA" smtClean="0"/>
              <a:t>‹#›</a:t>
            </a:fld>
            <a:endParaRPr lang="en-CA"/>
          </a:p>
        </p:txBody>
      </p:sp>
    </p:spTree>
    <p:extLst>
      <p:ext uri="{BB962C8B-B14F-4D97-AF65-F5344CB8AC3E}">
        <p14:creationId xmlns:p14="http://schemas.microsoft.com/office/powerpoint/2010/main" val="220943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354D67-8A37-467E-8605-9ECD27163C50}" type="datetimeFigureOut">
              <a:rPr lang="en-CA" smtClean="0"/>
              <a:t>2020-04-17</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5E19C8-6134-402D-98D3-81160B43B0EB}" type="slidenum">
              <a:rPr lang="en-CA" smtClean="0"/>
              <a:t>‹#›</a:t>
            </a:fld>
            <a:endParaRPr lang="en-CA"/>
          </a:p>
        </p:txBody>
      </p:sp>
    </p:spTree>
    <p:extLst>
      <p:ext uri="{BB962C8B-B14F-4D97-AF65-F5344CB8AC3E}">
        <p14:creationId xmlns:p14="http://schemas.microsoft.com/office/powerpoint/2010/main" val="189820127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ouse-price-prediction-vinod.herokuapp.com/" TargetMode="External"/><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vinodkv007/Deployement" TargetMode="External"/><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45F1-5051-4675-A278-52B10053F758}"/>
              </a:ext>
            </a:extLst>
          </p:cNvPr>
          <p:cNvSpPr>
            <a:spLocks noGrp="1"/>
          </p:cNvSpPr>
          <p:nvPr>
            <p:ph type="ctrTitle"/>
          </p:nvPr>
        </p:nvSpPr>
        <p:spPr/>
        <p:txBody>
          <a:bodyPr>
            <a:normAutofit fontScale="90000"/>
          </a:bodyPr>
          <a:lstStyle/>
          <a:p>
            <a:r>
              <a:rPr lang="en-CA" dirty="0"/>
              <a:t>House price prediction Machine learning model deployment using Heroku</a:t>
            </a:r>
          </a:p>
        </p:txBody>
      </p:sp>
      <p:sp>
        <p:nvSpPr>
          <p:cNvPr id="3" name="Subtitle 2">
            <a:extLst>
              <a:ext uri="{FF2B5EF4-FFF2-40B4-BE49-F238E27FC236}">
                <a16:creationId xmlns:a16="http://schemas.microsoft.com/office/drawing/2014/main" id="{B0F9F174-C601-418F-9F01-99AEEDF60BE2}"/>
              </a:ext>
            </a:extLst>
          </p:cNvPr>
          <p:cNvSpPr>
            <a:spLocks noGrp="1"/>
          </p:cNvSpPr>
          <p:nvPr>
            <p:ph type="subTitle" idx="1"/>
          </p:nvPr>
        </p:nvSpPr>
        <p:spPr>
          <a:xfrm>
            <a:off x="1507067" y="4050833"/>
            <a:ext cx="7766936" cy="1901559"/>
          </a:xfrm>
        </p:spPr>
        <p:txBody>
          <a:bodyPr>
            <a:normAutofit lnSpcReduction="10000"/>
          </a:bodyPr>
          <a:lstStyle/>
          <a:p>
            <a:r>
              <a:rPr lang="en-CA" dirty="0"/>
              <a:t>Team:</a:t>
            </a:r>
          </a:p>
          <a:p>
            <a:r>
              <a:rPr lang="en-CA" dirty="0"/>
              <a:t>Vinod Vijayaraghavan</a:t>
            </a:r>
          </a:p>
          <a:p>
            <a:r>
              <a:rPr lang="en-CA" dirty="0"/>
              <a:t>Karthik Ashok</a:t>
            </a:r>
          </a:p>
          <a:p>
            <a:r>
              <a:rPr lang="en-CA" dirty="0"/>
              <a:t>Mohammed </a:t>
            </a:r>
            <a:r>
              <a:rPr lang="en-CA" dirty="0" err="1"/>
              <a:t>Althaf</a:t>
            </a:r>
            <a:endParaRPr lang="en-CA" dirty="0"/>
          </a:p>
          <a:p>
            <a:r>
              <a:rPr lang="en-CA" dirty="0"/>
              <a:t>Saravanan Balasubramanian</a:t>
            </a:r>
          </a:p>
        </p:txBody>
      </p:sp>
    </p:spTree>
    <p:extLst>
      <p:ext uri="{BB962C8B-B14F-4D97-AF65-F5344CB8AC3E}">
        <p14:creationId xmlns:p14="http://schemas.microsoft.com/office/powerpoint/2010/main" val="679032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0D18-ED7D-4BB0-BC31-30E7FB711013}"/>
              </a:ext>
            </a:extLst>
          </p:cNvPr>
          <p:cNvSpPr>
            <a:spLocks noGrp="1"/>
          </p:cNvSpPr>
          <p:nvPr>
            <p:ph type="title"/>
          </p:nvPr>
        </p:nvSpPr>
        <p:spPr/>
        <p:txBody>
          <a:bodyPr/>
          <a:lstStyle/>
          <a:p>
            <a:r>
              <a:rPr lang="en-CA" dirty="0"/>
              <a:t>Step 8 – Web app is ready!</a:t>
            </a:r>
          </a:p>
        </p:txBody>
      </p:sp>
      <p:pic>
        <p:nvPicPr>
          <p:cNvPr id="10" name="Content Placeholder 9">
            <a:extLst>
              <a:ext uri="{FF2B5EF4-FFF2-40B4-BE49-F238E27FC236}">
                <a16:creationId xmlns:a16="http://schemas.microsoft.com/office/drawing/2014/main" id="{C9D17835-CF89-43D8-9F1D-947C1266EE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8305" y="3030603"/>
            <a:ext cx="5395428" cy="2141406"/>
          </a:xfrm>
        </p:spPr>
      </p:pic>
      <p:sp>
        <p:nvSpPr>
          <p:cNvPr id="11" name="TextBox 10">
            <a:extLst>
              <a:ext uri="{FF2B5EF4-FFF2-40B4-BE49-F238E27FC236}">
                <a16:creationId xmlns:a16="http://schemas.microsoft.com/office/drawing/2014/main" id="{13A426F3-3B12-4A1E-967D-1CAECA9124EC}"/>
              </a:ext>
            </a:extLst>
          </p:cNvPr>
          <p:cNvSpPr txBox="1"/>
          <p:nvPr/>
        </p:nvSpPr>
        <p:spPr>
          <a:xfrm>
            <a:off x="1169376" y="1511005"/>
            <a:ext cx="7192109" cy="369332"/>
          </a:xfrm>
          <a:prstGeom prst="rect">
            <a:avLst/>
          </a:prstGeom>
          <a:noFill/>
        </p:spPr>
        <p:txBody>
          <a:bodyPr wrap="square" rtlCol="0">
            <a:spAutoFit/>
          </a:bodyPr>
          <a:lstStyle/>
          <a:p>
            <a:r>
              <a:rPr lang="en-CA" dirty="0">
                <a:hlinkClick r:id="rId3"/>
              </a:rPr>
              <a:t>https://house-price-prediction-vinod.herokuapp.com/</a:t>
            </a:r>
            <a:endParaRPr lang="en-CA" dirty="0"/>
          </a:p>
        </p:txBody>
      </p:sp>
    </p:spTree>
    <p:extLst>
      <p:ext uri="{BB962C8B-B14F-4D97-AF65-F5344CB8AC3E}">
        <p14:creationId xmlns:p14="http://schemas.microsoft.com/office/powerpoint/2010/main" val="293451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8FB8-782B-4A96-8FB4-D4D4C83168B0}"/>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F93494C1-D56B-428F-B0EA-B9390EDFB01B}"/>
              </a:ext>
            </a:extLst>
          </p:cNvPr>
          <p:cNvSpPr>
            <a:spLocks noGrp="1"/>
          </p:cNvSpPr>
          <p:nvPr>
            <p:ph idx="1"/>
          </p:nvPr>
        </p:nvSpPr>
        <p:spPr/>
        <p:txBody>
          <a:bodyPr/>
          <a:lstStyle/>
          <a:p>
            <a:r>
              <a:rPr lang="en-CA" dirty="0"/>
              <a:t>The web app was deployed successfully and it’s functioning as expected. We chose 3 most important features for price prediction, </a:t>
            </a:r>
            <a:r>
              <a:rPr lang="en-CA" dirty="0" err="1"/>
              <a:t>ie</a:t>
            </a:r>
            <a:r>
              <a:rPr lang="en-CA" dirty="0"/>
              <a:t> Number of bedrooms, </a:t>
            </a:r>
            <a:r>
              <a:rPr lang="en-CA" dirty="0" err="1"/>
              <a:t>Sqft</a:t>
            </a:r>
            <a:r>
              <a:rPr lang="en-CA" dirty="0"/>
              <a:t> and Year built. App deployment was butter-smooth using Heroku. </a:t>
            </a:r>
          </a:p>
          <a:p>
            <a:r>
              <a:rPr lang="en-CA" dirty="0"/>
              <a:t>It is important to deploy the app locally and make sure everything is working as expected before deploying to the cloud platform.</a:t>
            </a:r>
          </a:p>
          <a:p>
            <a:r>
              <a:rPr lang="en-CA" dirty="0"/>
              <a:t>Overall we believe the project was a success and it delivered as expected.</a:t>
            </a:r>
          </a:p>
        </p:txBody>
      </p:sp>
    </p:spTree>
    <p:extLst>
      <p:ext uri="{BB962C8B-B14F-4D97-AF65-F5344CB8AC3E}">
        <p14:creationId xmlns:p14="http://schemas.microsoft.com/office/powerpoint/2010/main" val="19951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7C365-257C-4B13-AD4C-1BC60F7293B9}"/>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39E41F7C-BDE8-4F11-8F73-D32B5242D7ED}"/>
              </a:ext>
            </a:extLst>
          </p:cNvPr>
          <p:cNvSpPr>
            <a:spLocks noGrp="1"/>
          </p:cNvSpPr>
          <p:nvPr>
            <p:ph idx="1"/>
          </p:nvPr>
        </p:nvSpPr>
        <p:spPr/>
        <p:txBody>
          <a:bodyPr/>
          <a:lstStyle/>
          <a:p>
            <a:pPr marL="0" indent="0">
              <a:buNone/>
            </a:pPr>
            <a:r>
              <a:rPr lang="en-CA" dirty="0"/>
              <a:t>The purpose of this project is to touch on every aspects of a machine learning model from data gathering to deployment. Model is trained using the famous Boston housing dataset. </a:t>
            </a:r>
          </a:p>
          <a:p>
            <a:pPr marL="0" indent="0">
              <a:buNone/>
            </a:pPr>
            <a:r>
              <a:rPr lang="en-CA" dirty="0"/>
              <a:t>By deploying the model, we hope it will be actually useful for real life use. We will be using Heroku for deployment, as it is one of the simplest app hosting platforms.</a:t>
            </a:r>
          </a:p>
          <a:p>
            <a:pPr marL="0" indent="0">
              <a:buNone/>
            </a:pPr>
            <a:endParaRPr lang="en-CA" dirty="0"/>
          </a:p>
        </p:txBody>
      </p:sp>
    </p:spTree>
    <p:extLst>
      <p:ext uri="{BB962C8B-B14F-4D97-AF65-F5344CB8AC3E}">
        <p14:creationId xmlns:p14="http://schemas.microsoft.com/office/powerpoint/2010/main" val="93295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3884-0038-495D-B9A9-A3D74E88A904}"/>
              </a:ext>
            </a:extLst>
          </p:cNvPr>
          <p:cNvSpPr>
            <a:spLocks noGrp="1"/>
          </p:cNvSpPr>
          <p:nvPr>
            <p:ph type="title"/>
          </p:nvPr>
        </p:nvSpPr>
        <p:spPr/>
        <p:txBody>
          <a:bodyPr/>
          <a:lstStyle/>
          <a:p>
            <a:r>
              <a:rPr lang="en-CA" dirty="0"/>
              <a:t>Step 1 – Model Training </a:t>
            </a:r>
          </a:p>
        </p:txBody>
      </p:sp>
      <p:pic>
        <p:nvPicPr>
          <p:cNvPr id="5" name="Content Placeholder 4">
            <a:extLst>
              <a:ext uri="{FF2B5EF4-FFF2-40B4-BE49-F238E27FC236}">
                <a16:creationId xmlns:a16="http://schemas.microsoft.com/office/drawing/2014/main" id="{AB273E8B-B66C-4E3E-A82D-9D0EB5B4A8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19055"/>
            <a:ext cx="5018721" cy="4351338"/>
          </a:xfrm>
        </p:spPr>
      </p:pic>
    </p:spTree>
    <p:extLst>
      <p:ext uri="{BB962C8B-B14F-4D97-AF65-F5344CB8AC3E}">
        <p14:creationId xmlns:p14="http://schemas.microsoft.com/office/powerpoint/2010/main" val="349337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F078-F285-4D1F-9599-78909796488D}"/>
              </a:ext>
            </a:extLst>
          </p:cNvPr>
          <p:cNvSpPr>
            <a:spLocks noGrp="1"/>
          </p:cNvSpPr>
          <p:nvPr>
            <p:ph type="title"/>
          </p:nvPr>
        </p:nvSpPr>
        <p:spPr/>
        <p:txBody>
          <a:bodyPr/>
          <a:lstStyle/>
          <a:p>
            <a:r>
              <a:rPr lang="en-CA" dirty="0"/>
              <a:t>Step 2 – Create webapp using flask</a:t>
            </a:r>
          </a:p>
        </p:txBody>
      </p:sp>
      <p:pic>
        <p:nvPicPr>
          <p:cNvPr id="11" name="Picture 10">
            <a:extLst>
              <a:ext uri="{FF2B5EF4-FFF2-40B4-BE49-F238E27FC236}">
                <a16:creationId xmlns:a16="http://schemas.microsoft.com/office/drawing/2014/main" id="{6D56A5F1-9A85-4884-9CC7-5B59E4D04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849" y="1690688"/>
            <a:ext cx="5502117" cy="4580017"/>
          </a:xfrm>
          <a:prstGeom prst="rect">
            <a:avLst/>
          </a:prstGeom>
        </p:spPr>
      </p:pic>
    </p:spTree>
    <p:extLst>
      <p:ext uri="{BB962C8B-B14F-4D97-AF65-F5344CB8AC3E}">
        <p14:creationId xmlns:p14="http://schemas.microsoft.com/office/powerpoint/2010/main" val="4030833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6B16-B103-48E5-B611-31BAD275C9EF}"/>
              </a:ext>
            </a:extLst>
          </p:cNvPr>
          <p:cNvSpPr>
            <a:spLocks noGrp="1"/>
          </p:cNvSpPr>
          <p:nvPr>
            <p:ph type="title"/>
          </p:nvPr>
        </p:nvSpPr>
        <p:spPr/>
        <p:txBody>
          <a:bodyPr/>
          <a:lstStyle/>
          <a:p>
            <a:r>
              <a:rPr lang="en-CA" dirty="0"/>
              <a:t>Step 3 – UI creation using HTML</a:t>
            </a:r>
          </a:p>
        </p:txBody>
      </p:sp>
      <p:pic>
        <p:nvPicPr>
          <p:cNvPr id="4" name="Content Placeholder 4">
            <a:extLst>
              <a:ext uri="{FF2B5EF4-FFF2-40B4-BE49-F238E27FC236}">
                <a16:creationId xmlns:a16="http://schemas.microsoft.com/office/drawing/2014/main" id="{FDB1A823-B3FF-4075-9A52-C20EAC488C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669" y="1690688"/>
            <a:ext cx="5609053" cy="4351338"/>
          </a:xfrm>
        </p:spPr>
      </p:pic>
    </p:spTree>
    <p:extLst>
      <p:ext uri="{BB962C8B-B14F-4D97-AF65-F5344CB8AC3E}">
        <p14:creationId xmlns:p14="http://schemas.microsoft.com/office/powerpoint/2010/main" val="272700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124C-214E-433D-83E2-108ACFA13342}"/>
              </a:ext>
            </a:extLst>
          </p:cNvPr>
          <p:cNvSpPr>
            <a:spLocks noGrp="1"/>
          </p:cNvSpPr>
          <p:nvPr>
            <p:ph type="title"/>
          </p:nvPr>
        </p:nvSpPr>
        <p:spPr/>
        <p:txBody>
          <a:bodyPr/>
          <a:lstStyle/>
          <a:p>
            <a:r>
              <a:rPr lang="en-CA" dirty="0"/>
              <a:t>Step 4 – Commit the code in </a:t>
            </a:r>
            <a:r>
              <a:rPr lang="en-CA" dirty="0" err="1"/>
              <a:t>github</a:t>
            </a:r>
            <a:endParaRPr lang="en-CA" dirty="0"/>
          </a:p>
        </p:txBody>
      </p:sp>
      <p:pic>
        <p:nvPicPr>
          <p:cNvPr id="5" name="Content Placeholder 4">
            <a:extLst>
              <a:ext uri="{FF2B5EF4-FFF2-40B4-BE49-F238E27FC236}">
                <a16:creationId xmlns:a16="http://schemas.microsoft.com/office/drawing/2014/main" id="{14D80957-2B73-4CA9-9017-4333D467D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312" y="2571030"/>
            <a:ext cx="6241321" cy="2796782"/>
          </a:xfrm>
        </p:spPr>
      </p:pic>
      <p:sp>
        <p:nvSpPr>
          <p:cNvPr id="6" name="TextBox 5">
            <a:extLst>
              <a:ext uri="{FF2B5EF4-FFF2-40B4-BE49-F238E27FC236}">
                <a16:creationId xmlns:a16="http://schemas.microsoft.com/office/drawing/2014/main" id="{6F67E8DF-CFE0-4916-B332-D7C0267A44EA}"/>
              </a:ext>
            </a:extLst>
          </p:cNvPr>
          <p:cNvSpPr txBox="1"/>
          <p:nvPr/>
        </p:nvSpPr>
        <p:spPr>
          <a:xfrm>
            <a:off x="1222312" y="1881383"/>
            <a:ext cx="7200902" cy="369332"/>
          </a:xfrm>
          <a:prstGeom prst="rect">
            <a:avLst/>
          </a:prstGeom>
          <a:noFill/>
        </p:spPr>
        <p:txBody>
          <a:bodyPr wrap="square" rtlCol="0">
            <a:spAutoFit/>
          </a:bodyPr>
          <a:lstStyle/>
          <a:p>
            <a:r>
              <a:rPr lang="en-CA" dirty="0">
                <a:hlinkClick r:id="rId3"/>
              </a:rPr>
              <a:t>https://github.com/vinodkv007/Deployement</a:t>
            </a:r>
            <a:endParaRPr lang="en-CA" dirty="0"/>
          </a:p>
        </p:txBody>
      </p:sp>
    </p:spTree>
    <p:extLst>
      <p:ext uri="{BB962C8B-B14F-4D97-AF65-F5344CB8AC3E}">
        <p14:creationId xmlns:p14="http://schemas.microsoft.com/office/powerpoint/2010/main" val="1411193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503E-2601-4BD5-B09C-FBA7B7E371BF}"/>
              </a:ext>
            </a:extLst>
          </p:cNvPr>
          <p:cNvSpPr>
            <a:spLocks noGrp="1"/>
          </p:cNvSpPr>
          <p:nvPr>
            <p:ph type="title"/>
          </p:nvPr>
        </p:nvSpPr>
        <p:spPr/>
        <p:txBody>
          <a:bodyPr/>
          <a:lstStyle/>
          <a:p>
            <a:r>
              <a:rPr lang="en-CA" dirty="0"/>
              <a:t>Step 5 – Create an account in Heroku</a:t>
            </a:r>
          </a:p>
        </p:txBody>
      </p:sp>
      <p:pic>
        <p:nvPicPr>
          <p:cNvPr id="5" name="Content Placeholder 4">
            <a:extLst>
              <a:ext uri="{FF2B5EF4-FFF2-40B4-BE49-F238E27FC236}">
                <a16:creationId xmlns:a16="http://schemas.microsoft.com/office/drawing/2014/main" id="{E80907C5-366F-4844-8875-A16D07CBA1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872" y="1690688"/>
            <a:ext cx="6012701" cy="3878916"/>
          </a:xfrm>
        </p:spPr>
      </p:pic>
    </p:spTree>
    <p:extLst>
      <p:ext uri="{BB962C8B-B14F-4D97-AF65-F5344CB8AC3E}">
        <p14:creationId xmlns:p14="http://schemas.microsoft.com/office/powerpoint/2010/main" val="250898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5C15-FDC9-4A71-8462-16237B01115F}"/>
              </a:ext>
            </a:extLst>
          </p:cNvPr>
          <p:cNvSpPr>
            <a:spLocks noGrp="1"/>
          </p:cNvSpPr>
          <p:nvPr>
            <p:ph type="title"/>
          </p:nvPr>
        </p:nvSpPr>
        <p:spPr/>
        <p:txBody>
          <a:bodyPr/>
          <a:lstStyle/>
          <a:p>
            <a:r>
              <a:rPr lang="en-CA" dirty="0"/>
              <a:t>Step 6 – Link the </a:t>
            </a:r>
            <a:r>
              <a:rPr lang="en-CA" dirty="0" err="1"/>
              <a:t>Github</a:t>
            </a:r>
            <a:r>
              <a:rPr lang="en-CA" dirty="0"/>
              <a:t> to </a:t>
            </a:r>
            <a:r>
              <a:rPr lang="en-CA" dirty="0" err="1"/>
              <a:t>heroku</a:t>
            </a:r>
            <a:endParaRPr lang="en-CA" dirty="0"/>
          </a:p>
        </p:txBody>
      </p:sp>
      <p:pic>
        <p:nvPicPr>
          <p:cNvPr id="5" name="Content Placeholder 4">
            <a:extLst>
              <a:ext uri="{FF2B5EF4-FFF2-40B4-BE49-F238E27FC236}">
                <a16:creationId xmlns:a16="http://schemas.microsoft.com/office/drawing/2014/main" id="{3DC6A664-9BAB-492A-A1B0-528D074D57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293" y="2160588"/>
            <a:ext cx="6835451" cy="3881437"/>
          </a:xfrm>
        </p:spPr>
      </p:pic>
    </p:spTree>
    <p:extLst>
      <p:ext uri="{BB962C8B-B14F-4D97-AF65-F5344CB8AC3E}">
        <p14:creationId xmlns:p14="http://schemas.microsoft.com/office/powerpoint/2010/main" val="147655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F0E6-34AA-4B35-B89C-3DF87D98C5F9}"/>
              </a:ext>
            </a:extLst>
          </p:cNvPr>
          <p:cNvSpPr>
            <a:spLocks noGrp="1"/>
          </p:cNvSpPr>
          <p:nvPr>
            <p:ph type="title"/>
          </p:nvPr>
        </p:nvSpPr>
        <p:spPr/>
        <p:txBody>
          <a:bodyPr/>
          <a:lstStyle/>
          <a:p>
            <a:r>
              <a:rPr lang="en-CA" dirty="0"/>
              <a:t>Step 7 - Deploy the model</a:t>
            </a:r>
          </a:p>
        </p:txBody>
      </p:sp>
      <p:pic>
        <p:nvPicPr>
          <p:cNvPr id="5" name="Content Placeholder 4">
            <a:extLst>
              <a:ext uri="{FF2B5EF4-FFF2-40B4-BE49-F238E27FC236}">
                <a16:creationId xmlns:a16="http://schemas.microsoft.com/office/drawing/2014/main" id="{27E20530-9F4D-4106-94B1-315669CE0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111" y="1764079"/>
            <a:ext cx="5424270" cy="4351338"/>
          </a:xfrm>
        </p:spPr>
      </p:pic>
    </p:spTree>
    <p:extLst>
      <p:ext uri="{BB962C8B-B14F-4D97-AF65-F5344CB8AC3E}">
        <p14:creationId xmlns:p14="http://schemas.microsoft.com/office/powerpoint/2010/main" val="25269290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649</TotalTime>
  <Words>239</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House price prediction Machine learning model deployment using Heroku</vt:lpstr>
      <vt:lpstr>Introduction</vt:lpstr>
      <vt:lpstr>Step 1 – Model Training </vt:lpstr>
      <vt:lpstr>Step 2 – Create webapp using flask</vt:lpstr>
      <vt:lpstr>Step 3 – UI creation using HTML</vt:lpstr>
      <vt:lpstr>Step 4 – Commit the code in github</vt:lpstr>
      <vt:lpstr>Step 5 – Create an account in Heroku</vt:lpstr>
      <vt:lpstr>Step 6 – Link the Github to heroku</vt:lpstr>
      <vt:lpstr>Step 7 - Deploy the model</vt:lpstr>
      <vt:lpstr>Step 8 – Web app is ready!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model deployment using Heroku</dc:title>
  <dc:creator>vinod vijayaraghavan</dc:creator>
  <cp:lastModifiedBy>vinod vijayaraghavan</cp:lastModifiedBy>
  <cp:revision>10</cp:revision>
  <dcterms:created xsi:type="dcterms:W3CDTF">2020-04-17T05:40:06Z</dcterms:created>
  <dcterms:modified xsi:type="dcterms:W3CDTF">2020-04-17T16:29:51Z</dcterms:modified>
</cp:coreProperties>
</file>