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6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9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2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A04D-CA95-4AEF-8C29-2F2EBA61A68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EEC7-EAE1-4430-B885-944F8279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3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339" y="660370"/>
            <a:ext cx="4146998" cy="5422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05880" y="753133"/>
            <a:ext cx="2517913" cy="11529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Pair of Random Numbers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4445170" y="3417940"/>
            <a:ext cx="2478623" cy="11529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 Product of Random Numbers 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4445170" y="2057413"/>
            <a:ext cx="2478623" cy="11529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Perform Transfer of Random Numbers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4576758" y="4778467"/>
            <a:ext cx="2478623" cy="11529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Display product Output</a:t>
            </a:r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53746" y="2123582"/>
            <a:ext cx="617477" cy="1169030"/>
            <a:chOff x="9489182" y="1506223"/>
            <a:chExt cx="617477" cy="116903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2" b="14313"/>
            <a:stretch/>
          </p:blipFill>
          <p:spPr>
            <a:xfrm>
              <a:off x="9538376" y="1506223"/>
              <a:ext cx="519091" cy="79969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489182" y="230592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54586" y="524186"/>
            <a:ext cx="851130" cy="1169030"/>
            <a:chOff x="9439216" y="1506223"/>
            <a:chExt cx="851130" cy="116903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2" b="14313"/>
            <a:stretch/>
          </p:blipFill>
          <p:spPr>
            <a:xfrm>
              <a:off x="9538376" y="1506223"/>
              <a:ext cx="519091" cy="79969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439216" y="2305921"/>
              <a:ext cx="85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26076" y="3866243"/>
            <a:ext cx="1287532" cy="1170206"/>
            <a:chOff x="9154155" y="1506223"/>
            <a:chExt cx="1287532" cy="117020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2" b="14313"/>
            <a:stretch/>
          </p:blipFill>
          <p:spPr>
            <a:xfrm>
              <a:off x="9538376" y="1506223"/>
              <a:ext cx="519091" cy="79969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154155" y="230709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Compliance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2605716" y="1508550"/>
            <a:ext cx="1839454" cy="101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>
            <a:off x="2372837" y="924035"/>
            <a:ext cx="2072333" cy="2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0417" y="2923280"/>
            <a:ext cx="2056341" cy="220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6"/>
          </p:cNvCxnSpPr>
          <p:nvPr/>
        </p:nvCxnSpPr>
        <p:spPr>
          <a:xfrm flipH="1" flipV="1">
            <a:off x="6923793" y="2633883"/>
            <a:ext cx="2102283" cy="163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094468" y="4296016"/>
            <a:ext cx="1931608" cy="89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82127" y="0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Badari Prasad Kotejoshyer</dc:creator>
  <cp:lastModifiedBy>Manish Shiralkar</cp:lastModifiedBy>
  <cp:revision>7</cp:revision>
  <dcterms:created xsi:type="dcterms:W3CDTF">2017-10-20T04:53:46Z</dcterms:created>
  <dcterms:modified xsi:type="dcterms:W3CDTF">2017-10-20T08:55:54Z</dcterms:modified>
</cp:coreProperties>
</file>