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handoutMasterIdLst>
    <p:handoutMasterId r:id="rId26"/>
  </p:handoutMasterIdLst>
  <p:sldIdLst>
    <p:sldId id="277" r:id="rId2"/>
    <p:sldId id="309" r:id="rId3"/>
    <p:sldId id="279" r:id="rId4"/>
    <p:sldId id="281" r:id="rId5"/>
    <p:sldId id="280" r:id="rId6"/>
    <p:sldId id="282" r:id="rId7"/>
    <p:sldId id="284" r:id="rId8"/>
    <p:sldId id="285" r:id="rId9"/>
    <p:sldId id="290" r:id="rId10"/>
    <p:sldId id="291" r:id="rId11"/>
    <p:sldId id="293" r:id="rId12"/>
    <p:sldId id="294" r:id="rId13"/>
    <p:sldId id="304" r:id="rId14"/>
    <p:sldId id="305" r:id="rId15"/>
    <p:sldId id="306" r:id="rId16"/>
    <p:sldId id="307" r:id="rId17"/>
    <p:sldId id="295" r:id="rId18"/>
    <p:sldId id="297" r:id="rId19"/>
    <p:sldId id="308" r:id="rId20"/>
    <p:sldId id="296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Covid</a:t>
            </a:r>
            <a:r>
              <a:rPr lang="en-US"/>
              <a:t>-</a:t>
            </a:r>
            <a:r>
              <a:rPr lang="en-US" kern="1200">
                <a:latin typeface="+mj-lt"/>
                <a:ea typeface="+mj-ea"/>
                <a:cs typeface="+mj-cs"/>
              </a:rPr>
              <a:t>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Vinod Kumar Nethi Chinna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1)CLUSTER 1 (AGE VS CONFIRMED CASES)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screenshot of a computer&#10;&#10;Description automatically generated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2648" r="24058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867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2)CLUSTER 2 (COUNTRY VS CONFIRMED)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r="36706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192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3)CLUSTER 3 (AGE VS CONFIRMED CASES)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6817" r="29889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5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in PowerBI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140" y="1854601"/>
            <a:ext cx="4776711" cy="3714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Confirmed cases by country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Recovery Rate for top 10 Countries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Death Rate for Global Hotspots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1) Confirmed cases by country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2" r="-1" b="16400"/>
          <a:stretch/>
        </p:blipFill>
        <p:spPr>
          <a:xfrm>
            <a:off x="709461" y="1398938"/>
            <a:ext cx="10905066" cy="4060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03643-48E9-441B-9D72-8846384FC49C}"/>
              </a:ext>
            </a:extLst>
          </p:cNvPr>
          <p:cNvSpPr txBox="1"/>
          <p:nvPr/>
        </p:nvSpPr>
        <p:spPr>
          <a:xfrm>
            <a:off x="709461" y="5683624"/>
            <a:ext cx="10905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this chart, the countries with most confirmed cases have the biggest circle to represent the cases, As you can see the highest cases are in USA, China, Italy, Spain.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9629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2) Recovery Rate for top 10 Countries </a:t>
            </a:r>
          </a:p>
        </p:txBody>
      </p:sp>
      <p:pic>
        <p:nvPicPr>
          <p:cNvPr id="4" name="Content Placeholder 3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26072" b="-1"/>
          <a:stretch/>
        </p:blipFill>
        <p:spPr>
          <a:xfrm>
            <a:off x="5860849" y="1513862"/>
            <a:ext cx="4450632" cy="439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2B750-1E51-41F2-9DFE-C70CD7016B84}"/>
              </a:ext>
            </a:extLst>
          </p:cNvPr>
          <p:cNvSpPr txBox="1"/>
          <p:nvPr/>
        </p:nvSpPr>
        <p:spPr>
          <a:xfrm>
            <a:off x="708212" y="1918447"/>
            <a:ext cx="380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chart, The countries are arranged on the total recovered cases of Covid-19. The biggest circle represent China followed by Italy, Germany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1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3) Death Rate for Global Hotspots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6"/>
          <a:stretch/>
        </p:blipFill>
        <p:spPr>
          <a:xfrm>
            <a:off x="954467" y="1675227"/>
            <a:ext cx="10283066" cy="3587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3A29-0DA8-44F8-9EB3-12B19C42E53F}"/>
              </a:ext>
            </a:extLst>
          </p:cNvPr>
          <p:cNvSpPr txBox="1"/>
          <p:nvPr/>
        </p:nvSpPr>
        <p:spPr>
          <a:xfrm>
            <a:off x="954467" y="5602941"/>
            <a:ext cx="1040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Line Chart, the line represent the death cases in Top 10 countries with the most cases, Italy has more than 12K death, followed by Spain and USA.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4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Classification model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endParaRPr lang="en-US" sz="1900" dirty="0"/>
          </a:p>
          <a:p>
            <a:r>
              <a:rPr lang="en-US" sz="3200" dirty="0"/>
              <a:t>Using Naive Bayes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Download link : https://www.kaggle.com/kimjihoo/coronavirusdataset#PatientInfo.csv</a:t>
            </a:r>
          </a:p>
        </p:txBody>
      </p:sp>
    </p:spTree>
    <p:extLst>
      <p:ext uri="{BB962C8B-B14F-4D97-AF65-F5344CB8AC3E}">
        <p14:creationId xmlns:p14="http://schemas.microsoft.com/office/powerpoint/2010/main" val="3552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Traindata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E99B2-A608-4AC6-8B8C-7AAEE5C2F69D}"/>
              </a:ext>
            </a:extLst>
          </p:cNvPr>
          <p:cNvSpPr txBox="1"/>
          <p:nvPr/>
        </p:nvSpPr>
        <p:spPr>
          <a:xfrm>
            <a:off x="648930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Naive Bayes, we took a different file. Which will predict the State(Isolated, Released, Deceased) of a COVID infected patient. To predict it we took Age, Sex and Country in our </a:t>
            </a:r>
            <a:r>
              <a:rPr lang="en-US" sz="2400" dirty="0" err="1"/>
              <a:t>TestData</a:t>
            </a:r>
            <a:r>
              <a:rPr lang="en-US" sz="2400" dirty="0"/>
              <a:t>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89FFB6D-03D3-44AC-BBAA-FA8A286C9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"/>
            <a:ext cx="4639056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-1" b="7547"/>
          <a:stretch/>
        </p:blipFill>
        <p:spPr>
          <a:xfrm>
            <a:off x="8193023" y="640082"/>
            <a:ext cx="335931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60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FE5-6E58-4173-B47C-E3A42038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895"/>
            <a:ext cx="10515600" cy="1138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TestData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486C1-F004-453E-8A14-EAB912EDC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64" y="3000315"/>
            <a:ext cx="472505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321-31D7-4DCB-BD77-59D7404B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Information 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1173-D98D-47AB-AA5C-E9BC640E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Coronavirus disease (COVID-19) is an infectious disease caused by a new virus.</a:t>
            </a:r>
          </a:p>
          <a:p>
            <a:r>
              <a:rPr lang="en-IN" dirty="0"/>
              <a:t>The disease causes respiratory illness (like the flu) with symptoms such as a cough, fever, and in more severe cases, difficulty breathing.</a:t>
            </a:r>
          </a:p>
          <a:p>
            <a:r>
              <a:rPr lang="en-IN" dirty="0"/>
              <a:t>The disease was first identified in December 2019 in Wuhan, the capital of China’s Hubei province, and has since spread globally, resulting in the ongoing 2019-20 coronavirus pandemic.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5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97" y="1690688"/>
            <a:ext cx="5246077" cy="4351338"/>
          </a:xfrm>
        </p:spPr>
      </p:pic>
    </p:spTree>
    <p:extLst>
      <p:ext uri="{BB962C8B-B14F-4D97-AF65-F5344CB8AC3E}">
        <p14:creationId xmlns:p14="http://schemas.microsoft.com/office/powerpoint/2010/main" val="18131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36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3209364"/>
            <a:ext cx="5128423" cy="1163782"/>
          </a:xfrm>
        </p:spPr>
      </p:pic>
    </p:spTree>
    <p:extLst>
      <p:ext uri="{BB962C8B-B14F-4D97-AF65-F5344CB8AC3E}">
        <p14:creationId xmlns:p14="http://schemas.microsoft.com/office/powerpoint/2010/main" val="40251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765"/>
            <a:ext cx="9144000" cy="935180"/>
          </a:xfrm>
        </p:spPr>
        <p:txBody>
          <a:bodyPr>
            <a:normAutofit/>
          </a:bodyPr>
          <a:lstStyle/>
          <a:p>
            <a:r>
              <a:rPr lang="en-US" sz="4800"/>
              <a:t>R studio Code used in Naïve Bayes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66455"/>
            <a:ext cx="9324109" cy="349134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l"/>
            <a:r>
              <a:rPr lang="en-US" dirty="0" err="1"/>
              <a:t>setwd</a:t>
            </a:r>
            <a:r>
              <a:rPr lang="en-US" dirty="0"/>
              <a:t>('C:/Users/Vinod/Desktop/Data Analytics Project')</a:t>
            </a:r>
          </a:p>
          <a:p>
            <a:pPr algn="l"/>
            <a:r>
              <a:rPr lang="en-US" dirty="0"/>
              <a:t>sample&lt;-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Input_For_NaiveBayes.csv",header</a:t>
            </a:r>
            <a:r>
              <a:rPr lang="en-US" dirty="0"/>
              <a:t> = </a:t>
            </a:r>
            <a:r>
              <a:rPr lang="en-US" dirty="0" err="1"/>
              <a:t>TRUE,sep</a:t>
            </a:r>
            <a:r>
              <a:rPr lang="en-US" dirty="0"/>
              <a:t> = ",")</a:t>
            </a:r>
          </a:p>
          <a:p>
            <a:pPr algn="l"/>
            <a:r>
              <a:rPr lang="en-US" dirty="0" err="1"/>
              <a:t>traindata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(sample[1:2119,])</a:t>
            </a:r>
          </a:p>
          <a:p>
            <a:pPr algn="l"/>
            <a:r>
              <a:rPr lang="en-US" dirty="0" err="1"/>
              <a:t>testdata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(sample[2120,])</a:t>
            </a:r>
          </a:p>
          <a:p>
            <a:pPr algn="l"/>
            <a:r>
              <a:rPr lang="en-US" dirty="0" err="1"/>
              <a:t>install.packages</a:t>
            </a:r>
            <a:r>
              <a:rPr lang="en-US" dirty="0"/>
              <a:t>("e1071", dep = TRUE)</a:t>
            </a:r>
          </a:p>
          <a:p>
            <a:pPr algn="l"/>
            <a:r>
              <a:rPr lang="en-US" dirty="0"/>
              <a:t>library(e1071)</a:t>
            </a:r>
          </a:p>
          <a:p>
            <a:pPr algn="l"/>
            <a:r>
              <a:rPr lang="en-US" dirty="0"/>
              <a:t>model&lt;-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state~ï</a:t>
            </a:r>
            <a:r>
              <a:rPr lang="en-US" dirty="0"/>
              <a:t>..</a:t>
            </a:r>
            <a:r>
              <a:rPr lang="en-US" dirty="0" err="1"/>
              <a:t>sex+age+country,traindata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results&lt;-predict(</a:t>
            </a:r>
            <a:r>
              <a:rPr lang="en-US" dirty="0" err="1"/>
              <a:t>model,testdata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423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FA2DE-40EC-4A0C-897E-B8DAB2FA86AE}"/>
              </a:ext>
            </a:extLst>
          </p:cNvPr>
          <p:cNvSpPr txBox="1"/>
          <p:nvPr/>
        </p:nvSpPr>
        <p:spPr>
          <a:xfrm>
            <a:off x="1819836" y="1783977"/>
            <a:ext cx="8785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Most confirmed cases are in USA, Italy, Spain and 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 Italy has the most deaths in all of infected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China has the highest number of recovered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Older people are most likely to get infected and have the higher risk of losing their life than younger people, based on the prediction on the third dataset.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3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0" y="1166932"/>
            <a:ext cx="3582073" cy="32168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864" y="681628"/>
            <a:ext cx="5716988" cy="5279901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342900" indent="-228600" algn="l" fontAlgn="base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3300" b="0" dirty="0"/>
              <a:t>Analysis is done on the Covid-19 datasets based on April 1st.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3300" b="0" dirty="0"/>
              <a:t>The datasets are retrieved from Kaggle.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3300" b="0" dirty="0"/>
              <a:t>The first dataset include confirmed, recovered</a:t>
            </a:r>
            <a:r>
              <a:rPr lang="en-US" sz="3300" dirty="0"/>
              <a:t> and death cases based by upon the countries.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3300" b="0" dirty="0"/>
              <a:t>The second dataset include the information of the patients. like Gender, Age , Address etc.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3300" dirty="0"/>
              <a:t>The third dataset is used for Naive Bayes to predict if the state of the confirmed patient (Isolated, Released, Deceased) based on Age, Gender and Country.  </a:t>
            </a:r>
            <a:endParaRPr lang="en-US" sz="3300" b="0" dirty="0"/>
          </a:p>
          <a:p>
            <a:pPr algn="l" fontAlgn="base"/>
            <a:endParaRPr lang="en-US" sz="3300" dirty="0"/>
          </a:p>
          <a:p>
            <a:pPr algn="l" fontAlgn="base"/>
            <a:endParaRPr lang="en-US" sz="3300" b="0" cap="none" dirty="0"/>
          </a:p>
          <a:p>
            <a:pPr algn="l" fontAlgn="base"/>
            <a:endParaRPr lang="en-US" sz="1600" b="0" cap="none" dirty="0"/>
          </a:p>
          <a:p>
            <a:pPr algn="l" fontAlgn="base"/>
            <a:endParaRPr lang="en-US" sz="1600" dirty="0"/>
          </a:p>
          <a:p>
            <a:pPr algn="l" fontAlgn="base"/>
            <a:endParaRPr lang="en-US" sz="1600" b="0" cap="none" dirty="0"/>
          </a:p>
          <a:p>
            <a:pPr algn="l" fontAlgn="base"/>
            <a:r>
              <a:rPr lang="en-US" sz="2900" b="0" cap="none" dirty="0"/>
              <a:t>Download link : - https://www.Kaggle.Com/sudalairajkumar/novel-corona-virus-2019-dataset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991"/>
            <a:ext cx="9601200" cy="121573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3600" dirty="0">
                <a:effectLst/>
              </a:rPr>
              <a:t>Dataset screenshots :-</a:t>
            </a:r>
            <a:br>
              <a:rPr lang="en-US" sz="3600" dirty="0">
                <a:effectLst/>
              </a:rPr>
            </a:br>
            <a:r>
              <a:rPr lang="en-US" sz="2200" dirty="0">
                <a:effectLst/>
              </a:rPr>
              <a:t>1) Covid–19 dataset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44" y="1606550"/>
            <a:ext cx="6567181" cy="4351338"/>
          </a:xfrm>
        </p:spPr>
      </p:pic>
    </p:spTree>
    <p:extLst>
      <p:ext uri="{BB962C8B-B14F-4D97-AF65-F5344CB8AC3E}">
        <p14:creationId xmlns:p14="http://schemas.microsoft.com/office/powerpoint/2010/main" val="28043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4379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2) patient-Info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49" y="1482725"/>
            <a:ext cx="9812101" cy="4351338"/>
          </a:xfrm>
        </p:spPr>
      </p:pic>
    </p:spTree>
    <p:extLst>
      <p:ext uri="{BB962C8B-B14F-4D97-AF65-F5344CB8AC3E}">
        <p14:creationId xmlns:p14="http://schemas.microsoft.com/office/powerpoint/2010/main" val="2712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1261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3)covid-19 countries info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9" y="1091045"/>
            <a:ext cx="4405746" cy="5085918"/>
          </a:xfrm>
        </p:spPr>
      </p:pic>
    </p:spTree>
    <p:extLst>
      <p:ext uri="{BB962C8B-B14F-4D97-AF65-F5344CB8AC3E}">
        <p14:creationId xmlns:p14="http://schemas.microsoft.com/office/powerpoint/2010/main" val="4162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9100" y="1644837"/>
            <a:ext cx="4181475" cy="317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Discovery :-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The above used  datasets are retrieved from Kaggle.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4780" y="1644837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 : 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Tableau and </a:t>
            </a:r>
            <a:r>
              <a:rPr lang="en-US" sz="2400" dirty="0" err="1"/>
              <a:t>PowerBI</a:t>
            </a:r>
            <a:r>
              <a:rPr lang="en-US" sz="2400" dirty="0"/>
              <a:t> is used to Clean data. ( removing nulls, replacing N/A Values, Some Garbage data are replaced)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EXCEL is also used for Minor modifications to the data files.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4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7290" y="1289145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Used : 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in Tableau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using Naïve Bayes.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1838" y="1433584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Tools Used: 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R-Studio(Naive Bayes)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Tableau(Clustering and Data Cleanup)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PowerBI</a:t>
            </a:r>
            <a:r>
              <a:rPr lang="en-US" sz="2800" dirty="0"/>
              <a:t> (Data Cleanup and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39006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Clustering using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Clusters :-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Cluster 1: (Age vs Confirmed)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Cluster 2: (Country vs Confirmed)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dirty="0"/>
              <a:t>Cluster 3: (Confirmed Vs Deaths)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F4100-986A-401D-8CD2-CE91CFA1F50F}"/>
              </a:ext>
            </a:extLst>
          </p:cNvPr>
          <p:cNvSpPr txBox="1"/>
          <p:nvPr/>
        </p:nvSpPr>
        <p:spPr>
          <a:xfrm>
            <a:off x="7122188" y="5003400"/>
            <a:ext cx="482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For clustering, we have linear values</a:t>
            </a:r>
          </a:p>
          <a:p>
            <a:r>
              <a:rPr lang="en-IN" dirty="0"/>
              <a:t> for most of our data. We tried </a:t>
            </a:r>
          </a:p>
          <a:p>
            <a:r>
              <a:rPr lang="en-IN" dirty="0"/>
              <a:t>making multiple clusters with different attributes.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4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757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Covid-19</vt:lpstr>
      <vt:lpstr>Covid-19 Information </vt:lpstr>
      <vt:lpstr>Introduction</vt:lpstr>
      <vt:lpstr> Dataset screenshots :- 1) Covid–19 dataset  </vt:lpstr>
      <vt:lpstr>2) patient-Info dataset</vt:lpstr>
      <vt:lpstr>3)covid-19 countries info dataset</vt:lpstr>
      <vt:lpstr>PowerPoint Presentation</vt:lpstr>
      <vt:lpstr>PowerPoint Presentation</vt:lpstr>
      <vt:lpstr>Clustering using Tableau</vt:lpstr>
      <vt:lpstr>1)CLUSTER 1 (AGE VS CONFIRMED CASES) </vt:lpstr>
      <vt:lpstr>2)CLUSTER 2 (COUNTRY VS CONFIRMED)</vt:lpstr>
      <vt:lpstr>3)CLUSTER 3 (AGE VS CONFIRMED CASES) </vt:lpstr>
      <vt:lpstr>Visualization in PowerBI</vt:lpstr>
      <vt:lpstr>1) Confirmed cases by country </vt:lpstr>
      <vt:lpstr>2) Recovery Rate for top 10 Countries </vt:lpstr>
      <vt:lpstr>3) Death Rate for Global Hotspots</vt:lpstr>
      <vt:lpstr>Classification model </vt:lpstr>
      <vt:lpstr>Traindata</vt:lpstr>
      <vt:lpstr>TestData </vt:lpstr>
      <vt:lpstr>Model</vt:lpstr>
      <vt:lpstr>Results</vt:lpstr>
      <vt:lpstr>R studio Code used in Naïve Bayes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</dc:title>
  <dc:creator>Amandeep Singh</dc:creator>
  <cp:lastModifiedBy>Vinod Kumar Nethi Chinna</cp:lastModifiedBy>
  <cp:revision>11</cp:revision>
  <dcterms:created xsi:type="dcterms:W3CDTF">2020-04-07T16:22:43Z</dcterms:created>
  <dcterms:modified xsi:type="dcterms:W3CDTF">2020-09-10T04:53:51Z</dcterms:modified>
</cp:coreProperties>
</file>