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88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6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969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0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5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8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1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9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DDF28-11B1-764A-9087-A83027BCC2EA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D4D604-9174-5148-86CF-0570DB721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9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D4C3-B9EA-A561-A0AD-9ADF45ED4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400" dirty="0"/>
              <a:t>Serverless Compute Proposal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81771-A97D-B5D1-E3C7-B9694D8A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359367"/>
          </a:xfrm>
        </p:spPr>
        <p:txBody>
          <a:bodyPr>
            <a:normAutofit fontScale="25000" lnSpcReduction="20000"/>
          </a:bodyPr>
          <a:lstStyle/>
          <a:p>
            <a:r>
              <a:rPr lang="en-SG" sz="8000" dirty="0"/>
              <a:t>Proof of Concept and Future Enhancements</a:t>
            </a:r>
          </a:p>
          <a:p>
            <a:pPr algn="l"/>
            <a:endParaRPr lang="en-SG" sz="2000" dirty="0"/>
          </a:p>
          <a:p>
            <a:pPr algn="l"/>
            <a:r>
              <a:rPr lang="en-SG" sz="4800" dirty="0"/>
              <a:t>Created by: Vinod Pandey</a:t>
            </a:r>
          </a:p>
          <a:p>
            <a:pPr algn="l"/>
            <a:r>
              <a:rPr lang="en-SG" sz="4800" dirty="0"/>
              <a:t>Date: March 23, 2025</a:t>
            </a:r>
          </a:p>
          <a:p>
            <a:pPr algn="l"/>
            <a:r>
              <a:rPr lang="en-SG" sz="4800" dirty="0"/>
              <a:t>Objective: Demonstrate a scalable, efficient serverless compute solution</a:t>
            </a:r>
          </a:p>
          <a:p>
            <a:endParaRPr lang="en-SG" sz="4800" dirty="0"/>
          </a:p>
        </p:txBody>
      </p:sp>
    </p:spTree>
    <p:extLst>
      <p:ext uri="{BB962C8B-B14F-4D97-AF65-F5344CB8AC3E}">
        <p14:creationId xmlns:p14="http://schemas.microsoft.com/office/powerpoint/2010/main" val="2150030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133CD-29EA-19FC-AAF6-0990F5ADE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455-B8A5-3235-9275-FBD7DBD7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278E0-B6D0-C782-C169-3778A960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Purpose</a:t>
            </a:r>
            <a:r>
              <a:rPr lang="en-SG" dirty="0"/>
              <a:t>: Tracks system health and performance</a:t>
            </a:r>
          </a:p>
          <a:p>
            <a:r>
              <a:rPr lang="en-SG" b="1" dirty="0"/>
              <a:t>POC Role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None</a:t>
            </a:r>
          </a:p>
          <a:p>
            <a:r>
              <a:rPr lang="en-SG" b="1" dirty="0"/>
              <a:t>Future Enhancements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Metrics Collector: Gathers execution metrics</a:t>
            </a:r>
          </a:p>
          <a:p>
            <a:pPr lvl="1"/>
            <a:r>
              <a:rPr lang="en-SG" dirty="0"/>
              <a:t>Auto-Scaling: Scales based on load (future-ready)</a:t>
            </a:r>
          </a:p>
          <a:p>
            <a:pPr lvl="1"/>
            <a:r>
              <a:rPr lang="en-SG" dirty="0"/>
              <a:t>Integrate Prometheus for metrics</a:t>
            </a:r>
          </a:p>
          <a:p>
            <a:pPr lvl="1"/>
            <a:r>
              <a:rPr lang="en-SG" dirty="0"/>
              <a:t>Grafana dashboards for visualization</a:t>
            </a:r>
          </a:p>
          <a:p>
            <a:pPr lvl="1"/>
            <a:r>
              <a:rPr lang="en-SG" dirty="0"/>
              <a:t>KEDA for event-driven scaling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7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4BF2A-BEA8-E2DB-1377-C6D34B07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94AA-8ABA-58C1-E17C-4317DD70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4D8A-1D0A-810F-2676-40FD9F56E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Purpose</a:t>
            </a:r>
            <a:r>
              <a:rPr lang="en-SG" dirty="0"/>
              <a:t>: Orchestrates all components </a:t>
            </a:r>
          </a:p>
          <a:p>
            <a:r>
              <a:rPr lang="en-SG" b="1" dirty="0"/>
              <a:t>POC Role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Manages container lifecycle via </a:t>
            </a:r>
            <a:r>
              <a:rPr lang="en-SG" dirty="0" err="1"/>
              <a:t>Minikube</a:t>
            </a:r>
            <a:endParaRPr lang="en-SG" dirty="0"/>
          </a:p>
          <a:p>
            <a:pPr lvl="1"/>
            <a:r>
              <a:rPr lang="en-SG" dirty="0"/>
              <a:t>Deploys and restarts API Gateway and Function Manager pods</a:t>
            </a:r>
          </a:p>
          <a:p>
            <a:r>
              <a:rPr lang="en-SG" b="1" dirty="0"/>
              <a:t>Future Enhancements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Migrate to EKS</a:t>
            </a:r>
          </a:p>
          <a:p>
            <a:pPr lvl="1"/>
            <a:r>
              <a:rPr lang="en-SG" dirty="0"/>
              <a:t>Multi-node cluster for production</a:t>
            </a:r>
          </a:p>
          <a:p>
            <a:pPr lvl="1"/>
            <a:r>
              <a:rPr lang="en-SG" dirty="0"/>
              <a:t>Horizontal Pod Autoscaling (HPA)</a:t>
            </a:r>
          </a:p>
        </p:txBody>
      </p:sp>
    </p:spTree>
    <p:extLst>
      <p:ext uri="{BB962C8B-B14F-4D97-AF65-F5344CB8AC3E}">
        <p14:creationId xmlns:p14="http://schemas.microsoft.com/office/powerpoint/2010/main" val="230807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75BF4-2B1F-6C57-78C1-76A9BC37F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D56AA-D0AD-A0AF-F22D-3F426D1C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POC Implementation Phases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51A0-02F9-83D6-F0E8-4B993B37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515"/>
            <a:ext cx="8596668" cy="4876800"/>
          </a:xfrm>
        </p:spPr>
        <p:txBody>
          <a:bodyPr>
            <a:normAutofit fontScale="70000" lnSpcReduction="20000"/>
          </a:bodyPr>
          <a:lstStyle/>
          <a:p>
            <a:r>
              <a:rPr lang="en-SG" b="1" dirty="0"/>
              <a:t>Version 1</a:t>
            </a:r>
          </a:p>
          <a:p>
            <a:pPr lvl="1"/>
            <a:r>
              <a:rPr lang="en-SG" dirty="0"/>
              <a:t>Docker compose used for API Gateway and Function Manager applications</a:t>
            </a:r>
          </a:p>
          <a:p>
            <a:pPr lvl="1"/>
            <a:r>
              <a:rPr lang="en-SG" dirty="0"/>
              <a:t>Function code is in memory</a:t>
            </a:r>
          </a:p>
          <a:p>
            <a:r>
              <a:rPr lang="en-SG" b="1" dirty="0"/>
              <a:t>Version 2</a:t>
            </a:r>
          </a:p>
          <a:p>
            <a:pPr lvl="1"/>
            <a:r>
              <a:rPr lang="en-SG" dirty="0"/>
              <a:t>API Gateway and Function Manager applications managed by </a:t>
            </a:r>
            <a:r>
              <a:rPr lang="en-SG" dirty="0" err="1"/>
              <a:t>Minikube</a:t>
            </a:r>
            <a:endParaRPr lang="en-SG" dirty="0"/>
          </a:p>
          <a:p>
            <a:pPr lvl="1"/>
            <a:r>
              <a:rPr lang="en-SG" dirty="0"/>
              <a:t>Function code and logs are persisted on pod file system (delete on each pod restart)</a:t>
            </a:r>
          </a:p>
          <a:p>
            <a:r>
              <a:rPr lang="en-SG" b="1" dirty="0"/>
              <a:t>Version 3</a:t>
            </a:r>
          </a:p>
          <a:p>
            <a:pPr lvl="1"/>
            <a:r>
              <a:rPr lang="en-SG" dirty="0"/>
              <a:t>API Gateway and Function Manager applications managed by </a:t>
            </a:r>
            <a:r>
              <a:rPr lang="en-SG" dirty="0" err="1"/>
              <a:t>Minikube</a:t>
            </a:r>
            <a:r>
              <a:rPr lang="en-SG" dirty="0"/>
              <a:t> (PVC enabled)</a:t>
            </a:r>
          </a:p>
          <a:p>
            <a:pPr lvl="1"/>
            <a:r>
              <a:rPr lang="en-SG" dirty="0"/>
              <a:t>Function code and logs are persisted on local file system (via </a:t>
            </a:r>
            <a:r>
              <a:rPr lang="en-SG" dirty="0" err="1"/>
              <a:t>minikube</a:t>
            </a:r>
            <a:r>
              <a:rPr lang="en-SG" dirty="0"/>
              <a:t> mount)</a:t>
            </a:r>
          </a:p>
          <a:p>
            <a:pPr lvl="1"/>
            <a:r>
              <a:rPr lang="en-SG" dirty="0"/>
              <a:t>Function container (python) creation and virtual environment setup at cold start</a:t>
            </a:r>
          </a:p>
          <a:p>
            <a:pPr lvl="1"/>
            <a:r>
              <a:rPr lang="en-SG" dirty="0"/>
              <a:t>Function containers are managed in local cache </a:t>
            </a:r>
          </a:p>
          <a:p>
            <a:r>
              <a:rPr lang="en-SG" b="1" dirty="0"/>
              <a:t>Version 4 (Submitted)</a:t>
            </a:r>
          </a:p>
          <a:p>
            <a:pPr lvl="1"/>
            <a:r>
              <a:rPr lang="en-SG" dirty="0"/>
              <a:t>API Gateway and Function Manager applications managed by </a:t>
            </a:r>
            <a:r>
              <a:rPr lang="en-SG" dirty="0" err="1"/>
              <a:t>Minikube</a:t>
            </a:r>
            <a:r>
              <a:rPr lang="en-SG" dirty="0"/>
              <a:t> (PVC enabled and resource optimization)</a:t>
            </a:r>
          </a:p>
          <a:p>
            <a:pPr lvl="1"/>
            <a:r>
              <a:rPr lang="en-SG" dirty="0"/>
              <a:t>Function code and logs are persisted on local file system (via </a:t>
            </a:r>
            <a:r>
              <a:rPr lang="en-SG" dirty="0" err="1"/>
              <a:t>minikube</a:t>
            </a:r>
            <a:r>
              <a:rPr lang="en-SG" dirty="0"/>
              <a:t> mount)</a:t>
            </a:r>
          </a:p>
          <a:p>
            <a:pPr lvl="1"/>
            <a:r>
              <a:rPr lang="en-SG" dirty="0"/>
              <a:t>Function container creation (using Python base images with built-in virtual environment) at cold start</a:t>
            </a:r>
          </a:p>
          <a:p>
            <a:pPr lvl="1"/>
            <a:r>
              <a:rPr lang="en-SG" dirty="0"/>
              <a:t>Function containers are managed in local cache</a:t>
            </a:r>
          </a:p>
          <a:p>
            <a:pPr lvl="1"/>
            <a:r>
              <a:rPr lang="en-SG" dirty="0"/>
              <a:t>Container cleanup service added</a:t>
            </a:r>
          </a:p>
          <a:p>
            <a:pPr lvl="1"/>
            <a:r>
              <a:rPr lang="en-SG" dirty="0"/>
              <a:t>Performance improvement by 60-65%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60515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93A0-4DA9-006C-6D28-D362B87D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BA36-5635-4771-D215-5C19E882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51359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C097-391A-7994-0D93-01157180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High-Level Architecture</a:t>
            </a:r>
          </a:p>
        </p:txBody>
      </p:sp>
      <p:pic>
        <p:nvPicPr>
          <p:cNvPr id="5" name="Content Placeholder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8DC4A617-D217-79B1-7E04-36C665708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14" y="1432520"/>
            <a:ext cx="8763000" cy="5077521"/>
          </a:xfrm>
        </p:spPr>
      </p:pic>
    </p:spTree>
    <p:extLst>
      <p:ext uri="{BB962C8B-B14F-4D97-AF65-F5344CB8AC3E}">
        <p14:creationId xmlns:p14="http://schemas.microsoft.com/office/powerpoint/2010/main" val="424400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0961-F3F6-01B3-3D5A-99F29FC7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6328-4434-ADCD-1725-B37C5405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High-Level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9D45-343E-96EB-A874-353F81B0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943"/>
            <a:ext cx="8596668" cy="4321419"/>
          </a:xfrm>
        </p:spPr>
        <p:txBody>
          <a:bodyPr>
            <a:normAutofit fontScale="62500" lnSpcReduction="20000"/>
          </a:bodyPr>
          <a:lstStyle/>
          <a:p>
            <a:r>
              <a:rPr lang="en-SG" b="1" dirty="0"/>
              <a:t>API Gateway</a:t>
            </a:r>
          </a:p>
          <a:p>
            <a:pPr lvl="1"/>
            <a:r>
              <a:rPr lang="en-SG" dirty="0"/>
              <a:t>Entry point for function registration, execution and other feature</a:t>
            </a:r>
          </a:p>
          <a:p>
            <a:r>
              <a:rPr lang="en-SG" b="1" dirty="0"/>
              <a:t>Function Manager</a:t>
            </a:r>
          </a:p>
          <a:p>
            <a:pPr lvl="1"/>
            <a:r>
              <a:rPr lang="en-SG" dirty="0"/>
              <a:t>Orchestrates function lifecycle (Python support)</a:t>
            </a:r>
          </a:p>
          <a:p>
            <a:r>
              <a:rPr lang="en-SG" b="1" dirty="0"/>
              <a:t>Function Container</a:t>
            </a:r>
          </a:p>
          <a:p>
            <a:pPr lvl="1"/>
            <a:r>
              <a:rPr lang="en-SG" dirty="0"/>
              <a:t>Executes functions in isolated containers</a:t>
            </a:r>
          </a:p>
          <a:p>
            <a:r>
              <a:rPr lang="en-SG" b="1" dirty="0"/>
              <a:t>Storage</a:t>
            </a:r>
          </a:p>
          <a:p>
            <a:pPr lvl="1"/>
            <a:r>
              <a:rPr lang="en-SG" dirty="0"/>
              <a:t>Manages logs, function code, and metadata</a:t>
            </a:r>
          </a:p>
          <a:p>
            <a:r>
              <a:rPr lang="en-SG" b="1" dirty="0"/>
              <a:t>Distributed Cach</a:t>
            </a:r>
          </a:p>
          <a:p>
            <a:pPr lvl="1"/>
            <a:r>
              <a:rPr lang="en-SG" dirty="0"/>
              <a:t>Optimizes container reuse </a:t>
            </a:r>
          </a:p>
          <a:p>
            <a:r>
              <a:rPr lang="en-SG" b="1" dirty="0"/>
              <a:t>Message Broker</a:t>
            </a:r>
          </a:p>
          <a:p>
            <a:pPr lvl="1"/>
            <a:r>
              <a:rPr lang="en-SG" dirty="0"/>
              <a:t>Handles async function execution requests</a:t>
            </a:r>
            <a:endParaRPr lang="en-SG" b="1" dirty="0"/>
          </a:p>
          <a:p>
            <a:r>
              <a:rPr lang="en-SG" b="1" dirty="0"/>
              <a:t>Monitoring</a:t>
            </a:r>
          </a:p>
          <a:p>
            <a:pPr lvl="1"/>
            <a:r>
              <a:rPr lang="en-SG" dirty="0"/>
              <a:t>Tracks metrics and enables autoscaling </a:t>
            </a:r>
          </a:p>
          <a:p>
            <a:r>
              <a:rPr lang="en-SG" b="1" dirty="0"/>
              <a:t>Kubernetes</a:t>
            </a:r>
          </a:p>
          <a:p>
            <a:pPr lvl="1"/>
            <a:r>
              <a:rPr lang="en-SG" dirty="0"/>
              <a:t>Orchestrates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37804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9F371F8-F9A2-A6F1-2285-6D255E49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F61C-6715-2A5C-9FDD-E2054AD8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Gateway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99DA-B923-1A2F-761D-3874945C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Purpose</a:t>
            </a:r>
            <a:r>
              <a:rPr lang="en-SG" dirty="0"/>
              <a:t>: Single entry point for client interactions </a:t>
            </a:r>
          </a:p>
          <a:p>
            <a:r>
              <a:rPr lang="en-SG" b="1" dirty="0"/>
              <a:t>POC Role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Handles HTTP requests for function registration and execution</a:t>
            </a:r>
          </a:p>
          <a:p>
            <a:pPr lvl="1"/>
            <a:r>
              <a:rPr lang="en-SG" dirty="0"/>
              <a:t>Routes to Function Manager synchronously</a:t>
            </a:r>
          </a:p>
          <a:p>
            <a:r>
              <a:rPr lang="en-SG" b="1" dirty="0"/>
              <a:t>Future Enhancements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Add authentication and authorization</a:t>
            </a:r>
          </a:p>
          <a:p>
            <a:pPr lvl="1"/>
            <a:r>
              <a:rPr lang="en-SG" dirty="0"/>
              <a:t>Rate limiting and throttling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2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15ACB-6AAA-6C4B-CBBD-461A92EA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5AA0-EB06-50EA-2558-4C824E92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268BF-0A65-60ED-50D3-870E06C9B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15971"/>
          </a:xfrm>
        </p:spPr>
        <p:txBody>
          <a:bodyPr>
            <a:normAutofit fontScale="92500" lnSpcReduction="10000"/>
          </a:bodyPr>
          <a:lstStyle/>
          <a:p>
            <a:r>
              <a:rPr lang="en-SG" b="1" dirty="0"/>
              <a:t>Purpose</a:t>
            </a:r>
            <a:r>
              <a:rPr lang="en-SG" dirty="0"/>
              <a:t>: Manages function lifecycle and execution </a:t>
            </a:r>
          </a:p>
          <a:p>
            <a:r>
              <a:rPr lang="en-SG" b="1" dirty="0"/>
              <a:t>POC Role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Supports Python functions</a:t>
            </a:r>
          </a:p>
          <a:p>
            <a:pPr lvl="1"/>
            <a:r>
              <a:rPr lang="en-SG" dirty="0"/>
              <a:t>Includes Cleanup Service for container TTL (15 mins)</a:t>
            </a:r>
          </a:p>
          <a:p>
            <a:pPr lvl="1"/>
            <a:r>
              <a:rPr lang="en-SG" dirty="0"/>
              <a:t>Integrates with storage and cache</a:t>
            </a:r>
          </a:p>
          <a:p>
            <a:r>
              <a:rPr lang="en-SG" b="1" dirty="0"/>
              <a:t>Future Enhancements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Add support for more languages (e.g., Golang, Node.js, Java) and multiple versions</a:t>
            </a:r>
          </a:p>
          <a:p>
            <a:pPr lvl="1"/>
            <a:r>
              <a:rPr lang="en-SG" dirty="0"/>
              <a:t>Dynamic load balancing across replicas</a:t>
            </a:r>
          </a:p>
          <a:p>
            <a:pPr lvl="1"/>
            <a:r>
              <a:rPr lang="en-SG" dirty="0"/>
              <a:t>Enhanced error handling and retries</a:t>
            </a:r>
          </a:p>
          <a:p>
            <a:pPr lvl="1"/>
            <a:r>
              <a:rPr lang="en-SG" dirty="0"/>
              <a:t>Add support for List functions, Get function details and Download function code</a:t>
            </a:r>
          </a:p>
          <a:p>
            <a:pPr lvl="1"/>
            <a:r>
              <a:rPr lang="en-SG" dirty="0"/>
              <a:t>Support for function metadata e.g. environment variable, concurrency and required resources (memory)</a:t>
            </a:r>
          </a:p>
          <a:p>
            <a:pPr lvl="1"/>
            <a:r>
              <a:rPr lang="en-SG" dirty="0"/>
              <a:t>Function version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4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3741-FB06-24AF-1ECF-BEEF27B31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F86C-C2BC-8651-CF08-9E1DC5BD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 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6338-6690-0797-6001-A0A043437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Purpose</a:t>
            </a:r>
            <a:r>
              <a:rPr lang="en-SG" dirty="0"/>
              <a:t>: Executes functions in isolated environments</a:t>
            </a:r>
          </a:p>
          <a:p>
            <a:r>
              <a:rPr lang="en-SG" b="1" dirty="0"/>
              <a:t>POC Role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Uses Python 3.11 Base Image</a:t>
            </a:r>
          </a:p>
          <a:p>
            <a:pPr lvl="1"/>
            <a:r>
              <a:rPr lang="en-SG" dirty="0"/>
              <a:t>Creates Function Images dynamically</a:t>
            </a:r>
          </a:p>
          <a:p>
            <a:pPr lvl="1"/>
            <a:r>
              <a:rPr lang="en-SG" dirty="0"/>
              <a:t>Cached for 15 minutes by Cleanup Service</a:t>
            </a:r>
          </a:p>
          <a:p>
            <a:r>
              <a:rPr lang="en-SG" b="1" dirty="0"/>
              <a:t>Future Enhancements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Prebuilt images for additional languages and multiple versions</a:t>
            </a:r>
          </a:p>
          <a:p>
            <a:pPr lvl="1"/>
            <a:r>
              <a:rPr lang="en-SG" dirty="0"/>
              <a:t>Container optimization (e.g., smaller base images)</a:t>
            </a:r>
          </a:p>
          <a:p>
            <a:pPr lvl="1"/>
            <a:r>
              <a:rPr lang="en-US" dirty="0"/>
              <a:t>Base images for specific use-cases e.g. AI/ML, Data Processing etc.</a:t>
            </a:r>
          </a:p>
        </p:txBody>
      </p:sp>
    </p:spTree>
    <p:extLst>
      <p:ext uri="{BB962C8B-B14F-4D97-AF65-F5344CB8AC3E}">
        <p14:creationId xmlns:p14="http://schemas.microsoft.com/office/powerpoint/2010/main" val="142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943C0-D260-A633-E2BE-4977C7E96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04B-5717-2F1F-9E01-512EC77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3CA29-CB86-D449-0094-92785AFB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Purpose</a:t>
            </a:r>
            <a:r>
              <a:rPr lang="en-SG" dirty="0"/>
              <a:t>: Persists function code, logs, and metadata </a:t>
            </a:r>
          </a:p>
          <a:p>
            <a:r>
              <a:rPr lang="en-SG" b="1" dirty="0"/>
              <a:t>POC Role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Log Manager: Stores execution logs</a:t>
            </a:r>
          </a:p>
          <a:p>
            <a:pPr lvl="1"/>
            <a:r>
              <a:rPr lang="en-SG" dirty="0"/>
              <a:t>Function Storage: Holds function ZIPs</a:t>
            </a:r>
          </a:p>
          <a:p>
            <a:r>
              <a:rPr lang="en-SG" b="1" dirty="0"/>
              <a:t>Future Enhancements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Distributed storage (e.g., S3, </a:t>
            </a:r>
            <a:r>
              <a:rPr lang="en-SG" dirty="0" err="1"/>
              <a:t>MinIO</a:t>
            </a:r>
            <a:r>
              <a:rPr lang="en-SG" dirty="0"/>
              <a:t>)</a:t>
            </a:r>
          </a:p>
          <a:p>
            <a:pPr lvl="1"/>
            <a:r>
              <a:rPr lang="en-SG" dirty="0"/>
              <a:t>Log aggregation and search (e.g., ELK)</a:t>
            </a:r>
          </a:p>
          <a:p>
            <a:pPr lvl="1"/>
            <a:r>
              <a:rPr lang="en-SG" dirty="0"/>
              <a:t>Function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E73F-A8C7-C0E0-98AF-023924028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9E5D-8B26-3126-04B1-71C78139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Distributed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9058-98FF-FF21-46F6-3D3FFFF9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Purpose</a:t>
            </a:r>
            <a:r>
              <a:rPr lang="en-SG" dirty="0"/>
              <a:t>: Optimizes container reuse </a:t>
            </a:r>
          </a:p>
          <a:p>
            <a:r>
              <a:rPr lang="en-SG" b="1" dirty="0"/>
              <a:t>POC Role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Container Cache: Stores warm containers (15-min TTL)</a:t>
            </a:r>
          </a:p>
          <a:p>
            <a:pPr lvl="1"/>
            <a:r>
              <a:rPr lang="en-SG" dirty="0"/>
              <a:t>Reduces cold start latency</a:t>
            </a:r>
          </a:p>
          <a:p>
            <a:r>
              <a:rPr lang="en-SG" b="1" dirty="0"/>
              <a:t>Future Enhancements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External distributed cache (e.g., Redis) for multi-instance sync</a:t>
            </a:r>
          </a:p>
          <a:p>
            <a:pPr lvl="1"/>
            <a:r>
              <a:rPr lang="en-SG" dirty="0"/>
              <a:t>Cache eviction policies (e.g., LRU)</a:t>
            </a:r>
          </a:p>
          <a:p>
            <a:pPr lvl="1"/>
            <a:r>
              <a:rPr lang="en-SG" dirty="0"/>
              <a:t>Cache size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6A7BF-A5A0-B752-5F7F-7105CE5F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E879-9228-1B9E-E646-85D6A850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Message Broker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59E8-9A98-F284-E7FF-B5FB6389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b="1" dirty="0"/>
              <a:t>Purpose</a:t>
            </a:r>
            <a:r>
              <a:rPr lang="en-SG" dirty="0"/>
              <a:t>: Enables asynchronous function execution </a:t>
            </a:r>
          </a:p>
          <a:p>
            <a:r>
              <a:rPr lang="en-SG" b="1" dirty="0"/>
              <a:t>POC Role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None</a:t>
            </a:r>
          </a:p>
          <a:p>
            <a:r>
              <a:rPr lang="en-SG" b="1" dirty="0"/>
              <a:t>Future Enhancements</a:t>
            </a:r>
            <a:r>
              <a:rPr lang="en-SG" dirty="0"/>
              <a:t>: </a:t>
            </a:r>
          </a:p>
          <a:p>
            <a:pPr lvl="1"/>
            <a:r>
              <a:rPr lang="en-SG" dirty="0"/>
              <a:t>Use Task Queues (RabbitMQ) for async tasks</a:t>
            </a:r>
          </a:p>
          <a:p>
            <a:pPr lvl="1"/>
            <a:r>
              <a:rPr lang="en-SG" dirty="0"/>
              <a:t>Decouple Function Manager from Function Container</a:t>
            </a:r>
          </a:p>
          <a:p>
            <a:pPr lvl="1"/>
            <a:r>
              <a:rPr lang="en-SG" dirty="0"/>
              <a:t>Priority queues for critical tasks</a:t>
            </a:r>
          </a:p>
          <a:p>
            <a:pPr lvl="1"/>
            <a:r>
              <a:rPr lang="en-SG" dirty="0"/>
              <a:t>Queue monitoring and alerting (use for Auto-scaling)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43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695</Words>
  <Application>Microsoft Macintosh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Serverless Compute Proposal</vt:lpstr>
      <vt:lpstr>High-Level Architecture</vt:lpstr>
      <vt:lpstr>High-Level Architecture</vt:lpstr>
      <vt:lpstr>API Gateway</vt:lpstr>
      <vt:lpstr>Function Manager</vt:lpstr>
      <vt:lpstr>Function Container</vt:lpstr>
      <vt:lpstr>Storage</vt:lpstr>
      <vt:lpstr>Distributed Cache</vt:lpstr>
      <vt:lpstr>Message Broker</vt:lpstr>
      <vt:lpstr>Monitoring</vt:lpstr>
      <vt:lpstr>Kubernetes</vt:lpstr>
      <vt:lpstr>POC Implementation Phases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 Kumar VP. Pandey</dc:creator>
  <cp:lastModifiedBy>Vinod Kumar VP. Pandey</cp:lastModifiedBy>
  <cp:revision>45</cp:revision>
  <dcterms:created xsi:type="dcterms:W3CDTF">2025-03-23T08:58:38Z</dcterms:created>
  <dcterms:modified xsi:type="dcterms:W3CDTF">2025-03-23T10:35:55Z</dcterms:modified>
</cp:coreProperties>
</file>