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7" r:id="rId16"/>
    <p:sldId id="279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2807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9BC8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9BC8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9BC8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1455" y="0"/>
            <a:ext cx="1022908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744" y="2092807"/>
            <a:ext cx="213550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9BC8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3744" y="2751211"/>
            <a:ext cx="9062085" cy="284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40"/>
            <a:ext cx="95351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0" dirty="0">
                <a:solidFill>
                  <a:srgbClr val="101010"/>
                </a:solidFill>
                <a:latin typeface="Verdana"/>
                <a:cs typeface="Verdana"/>
              </a:rPr>
              <a:t>Services</a:t>
            </a:r>
            <a:r>
              <a:rPr sz="4500" spc="-509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70" dirty="0">
                <a:solidFill>
                  <a:srgbClr val="101010"/>
                </a:solidFill>
                <a:latin typeface="Verdana"/>
                <a:cs typeface="Verdana"/>
              </a:rPr>
              <a:t>and</a:t>
            </a:r>
            <a:r>
              <a:rPr sz="4500" spc="-49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60" dirty="0">
                <a:solidFill>
                  <a:srgbClr val="101010"/>
                </a:solidFill>
                <a:latin typeface="Verdana"/>
                <a:cs typeface="Verdana"/>
              </a:rPr>
              <a:t>Dependency</a:t>
            </a:r>
            <a:r>
              <a:rPr sz="4500" spc="-50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180" dirty="0">
                <a:solidFill>
                  <a:srgbClr val="101010"/>
                </a:solidFill>
                <a:latin typeface="Verdana"/>
                <a:cs typeface="Verdana"/>
              </a:rPr>
              <a:t>Injection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1758" y="519061"/>
            <a:ext cx="5001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3E3E3E"/>
                </a:solidFill>
              </a:rPr>
              <a:t>Registering </a:t>
            </a:r>
            <a:r>
              <a:rPr sz="3600" spc="-335" dirty="0">
                <a:solidFill>
                  <a:srgbClr val="3E3E3E"/>
                </a:solidFill>
              </a:rPr>
              <a:t>a</a:t>
            </a:r>
            <a:r>
              <a:rPr sz="3600" spc="-100" dirty="0">
                <a:solidFill>
                  <a:srgbClr val="3E3E3E"/>
                </a:solidFill>
              </a:rPr>
              <a:t> </a:t>
            </a:r>
            <a:r>
              <a:rPr sz="3600" spc="-195" dirty="0">
                <a:solidFill>
                  <a:srgbClr val="3E3E3E"/>
                </a:solidFill>
              </a:rPr>
              <a:t>Provider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32788" y="1697735"/>
            <a:ext cx="8726805" cy="372491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import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10" dirty="0">
                <a:latin typeface="Courier New"/>
                <a:cs typeface="Courier New"/>
              </a:rPr>
              <a:t>ProductService </a:t>
            </a:r>
            <a:r>
              <a:rPr sz="1800" dirty="0">
                <a:latin typeface="Courier New"/>
                <a:cs typeface="Courier New"/>
              </a:rPr>
              <a:t>} </a:t>
            </a:r>
            <a:r>
              <a:rPr sz="1800" spc="-5" dirty="0">
                <a:latin typeface="Courier New"/>
                <a:cs typeface="Courier New"/>
              </a:rPr>
              <a:t>from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'./products/product.service';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94970" marR="5588000" indent="-27305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@Component({  </a:t>
            </a: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1800" spc="-10" dirty="0">
                <a:latin typeface="Courier New"/>
                <a:cs typeface="Courier New"/>
              </a:rPr>
              <a:t>,  </a:t>
            </a:r>
            <a:r>
              <a:rPr sz="1800" spc="-5" dirty="0">
                <a:latin typeface="Courier New"/>
                <a:cs typeface="Courier New"/>
              </a:rPr>
              <a:t>template: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1800">
              <a:latin typeface="Courier New"/>
              <a:cs typeface="Courier New"/>
            </a:endParaRPr>
          </a:p>
          <a:p>
            <a:pPr marL="667385">
              <a:lnSpc>
                <a:spcPct val="100000"/>
              </a:lnSpc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1800">
              <a:latin typeface="Courier New"/>
              <a:cs typeface="Courier New"/>
            </a:endParaRPr>
          </a:p>
          <a:p>
            <a:pPr marL="940435">
              <a:lnSpc>
                <a:spcPct val="100000"/>
              </a:lnSpc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&lt;pm-products&gt;&lt;/pm-products&gt;</a:t>
            </a:r>
            <a:endParaRPr sz="1800">
              <a:latin typeface="Courier New"/>
              <a:cs typeface="Courier New"/>
            </a:endParaRPr>
          </a:p>
          <a:p>
            <a:pPr marL="667385">
              <a:lnSpc>
                <a:spcPct val="100000"/>
              </a:lnSpc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667385">
              <a:lnSpc>
                <a:spcPct val="100000"/>
              </a:lnSpc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497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providers: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[ProductService]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AppComponent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14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2788" y="1295400"/>
            <a:ext cx="335026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305"/>
              </a:spcBef>
            </a:pPr>
            <a:r>
              <a:rPr sz="2000" spc="-100" dirty="0">
                <a:solidFill>
                  <a:srgbClr val="FFFFFF"/>
                </a:solidFill>
                <a:latin typeface="Arial Black"/>
                <a:cs typeface="Arial Black"/>
              </a:rPr>
              <a:t>app.component.ts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402" y="519061"/>
            <a:ext cx="460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>
                <a:solidFill>
                  <a:srgbClr val="3E3E3E"/>
                </a:solidFill>
              </a:rPr>
              <a:t>Injecting </a:t>
            </a:r>
            <a:r>
              <a:rPr sz="3600" spc="-220" dirty="0">
                <a:solidFill>
                  <a:srgbClr val="3E3E3E"/>
                </a:solidFill>
              </a:rPr>
              <a:t>the</a:t>
            </a:r>
            <a:r>
              <a:rPr sz="3600" spc="-10" dirty="0">
                <a:solidFill>
                  <a:srgbClr val="3E3E3E"/>
                </a:solidFill>
              </a:rPr>
              <a:t> </a:t>
            </a:r>
            <a:r>
              <a:rPr sz="3600" spc="-270" dirty="0">
                <a:solidFill>
                  <a:srgbClr val="3E3E3E"/>
                </a:solidFill>
              </a:rPr>
              <a:t>Service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89953" y="3405378"/>
            <a:ext cx="5469890" cy="2699385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endParaRPr sz="2400">
              <a:latin typeface="Arial Black"/>
              <a:cs typeface="Arial Black"/>
            </a:endParaRPr>
          </a:p>
          <a:p>
            <a:pPr marR="97790" algn="ctr">
              <a:lnSpc>
                <a:spcPct val="100000"/>
              </a:lnSpc>
              <a:spcBef>
                <a:spcPts val="124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constructor(private _myService)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4866" y="3405378"/>
            <a:ext cx="4114800" cy="2699385"/>
          </a:xfrm>
          <a:prstGeom prst="rect">
            <a:avLst/>
          </a:prstGeom>
          <a:solidFill>
            <a:srgbClr val="3E3E3E"/>
          </a:solidFill>
          <a:ln w="25907">
            <a:solidFill>
              <a:srgbClr val="28282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endParaRPr sz="2400">
              <a:latin typeface="Arial Black"/>
              <a:cs typeface="Arial Black"/>
            </a:endParaRPr>
          </a:p>
          <a:p>
            <a:pPr marR="26034" algn="ctr">
              <a:lnSpc>
                <a:spcPct val="100000"/>
              </a:lnSpc>
              <a:spcBef>
                <a:spcPts val="124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export class myService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4126" y="1258061"/>
            <a:ext cx="5530850" cy="1915795"/>
          </a:xfrm>
          <a:custGeom>
            <a:avLst/>
            <a:gdLst/>
            <a:ahLst/>
            <a:cxnLst/>
            <a:rect l="l" t="t" r="r" b="b"/>
            <a:pathLst>
              <a:path w="5530850" h="1915795">
                <a:moveTo>
                  <a:pt x="0" y="0"/>
                </a:moveTo>
                <a:lnTo>
                  <a:pt x="5530596" y="0"/>
                </a:lnTo>
                <a:lnTo>
                  <a:pt x="5530596" y="1915667"/>
                </a:lnTo>
                <a:lnTo>
                  <a:pt x="0" y="1915667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4126" y="1258061"/>
            <a:ext cx="5530850" cy="1915795"/>
          </a:xfrm>
          <a:custGeom>
            <a:avLst/>
            <a:gdLst/>
            <a:ahLst/>
            <a:cxnLst/>
            <a:rect l="l" t="t" r="r" b="b"/>
            <a:pathLst>
              <a:path w="5530850" h="1915795">
                <a:moveTo>
                  <a:pt x="0" y="0"/>
                </a:moveTo>
                <a:lnTo>
                  <a:pt x="5530596" y="0"/>
                </a:lnTo>
                <a:lnTo>
                  <a:pt x="5530596" y="1915667"/>
                </a:lnTo>
                <a:lnTo>
                  <a:pt x="0" y="191566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0544" y="1650492"/>
            <a:ext cx="1495044" cy="1495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2265" y="169240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3" y="1721"/>
                </a:lnTo>
                <a:lnTo>
                  <a:pt x="588776" y="6810"/>
                </a:lnTo>
                <a:lnTo>
                  <a:pt x="541774" y="15149"/>
                </a:lnTo>
                <a:lnTo>
                  <a:pt x="495934" y="26622"/>
                </a:lnTo>
                <a:lnTo>
                  <a:pt x="451371" y="41114"/>
                </a:lnTo>
                <a:lnTo>
                  <a:pt x="408202" y="58508"/>
                </a:lnTo>
                <a:lnTo>
                  <a:pt x="366542" y="78688"/>
                </a:lnTo>
                <a:lnTo>
                  <a:pt x="326508" y="101539"/>
                </a:lnTo>
                <a:lnTo>
                  <a:pt x="288216" y="126943"/>
                </a:lnTo>
                <a:lnTo>
                  <a:pt x="251782" y="154786"/>
                </a:lnTo>
                <a:lnTo>
                  <a:pt x="217321" y="184951"/>
                </a:lnTo>
                <a:lnTo>
                  <a:pt x="184951" y="217321"/>
                </a:lnTo>
                <a:lnTo>
                  <a:pt x="154786" y="251782"/>
                </a:lnTo>
                <a:lnTo>
                  <a:pt x="126943" y="288216"/>
                </a:lnTo>
                <a:lnTo>
                  <a:pt x="101539" y="326508"/>
                </a:lnTo>
                <a:lnTo>
                  <a:pt x="78688" y="366542"/>
                </a:lnTo>
                <a:lnTo>
                  <a:pt x="58508" y="408202"/>
                </a:lnTo>
                <a:lnTo>
                  <a:pt x="41114" y="451371"/>
                </a:lnTo>
                <a:lnTo>
                  <a:pt x="26622" y="495934"/>
                </a:lnTo>
                <a:lnTo>
                  <a:pt x="15149" y="541774"/>
                </a:lnTo>
                <a:lnTo>
                  <a:pt x="6810" y="588776"/>
                </a:lnTo>
                <a:lnTo>
                  <a:pt x="1721" y="636823"/>
                </a:lnTo>
                <a:lnTo>
                  <a:pt x="0" y="685800"/>
                </a:lnTo>
                <a:lnTo>
                  <a:pt x="1721" y="734776"/>
                </a:lnTo>
                <a:lnTo>
                  <a:pt x="6810" y="782823"/>
                </a:lnTo>
                <a:lnTo>
                  <a:pt x="15149" y="829825"/>
                </a:lnTo>
                <a:lnTo>
                  <a:pt x="26622" y="875665"/>
                </a:lnTo>
                <a:lnTo>
                  <a:pt x="41114" y="920228"/>
                </a:lnTo>
                <a:lnTo>
                  <a:pt x="58508" y="963397"/>
                </a:lnTo>
                <a:lnTo>
                  <a:pt x="78688" y="1005057"/>
                </a:lnTo>
                <a:lnTo>
                  <a:pt x="101539" y="1045091"/>
                </a:lnTo>
                <a:lnTo>
                  <a:pt x="126943" y="1083383"/>
                </a:lnTo>
                <a:lnTo>
                  <a:pt x="154786" y="1119817"/>
                </a:lnTo>
                <a:lnTo>
                  <a:pt x="184951" y="1154278"/>
                </a:lnTo>
                <a:lnTo>
                  <a:pt x="217321" y="1186648"/>
                </a:lnTo>
                <a:lnTo>
                  <a:pt x="251782" y="1216813"/>
                </a:lnTo>
                <a:lnTo>
                  <a:pt x="288216" y="1244656"/>
                </a:lnTo>
                <a:lnTo>
                  <a:pt x="326508" y="1270060"/>
                </a:lnTo>
                <a:lnTo>
                  <a:pt x="366542" y="1292911"/>
                </a:lnTo>
                <a:lnTo>
                  <a:pt x="408202" y="1313091"/>
                </a:lnTo>
                <a:lnTo>
                  <a:pt x="451371" y="1330485"/>
                </a:lnTo>
                <a:lnTo>
                  <a:pt x="495934" y="1344977"/>
                </a:lnTo>
                <a:lnTo>
                  <a:pt x="541774" y="1356450"/>
                </a:lnTo>
                <a:lnTo>
                  <a:pt x="588776" y="1364789"/>
                </a:lnTo>
                <a:lnTo>
                  <a:pt x="636823" y="1369878"/>
                </a:lnTo>
                <a:lnTo>
                  <a:pt x="685800" y="1371600"/>
                </a:lnTo>
                <a:lnTo>
                  <a:pt x="734776" y="1369878"/>
                </a:lnTo>
                <a:lnTo>
                  <a:pt x="782823" y="1364789"/>
                </a:lnTo>
                <a:lnTo>
                  <a:pt x="829825" y="1356450"/>
                </a:lnTo>
                <a:lnTo>
                  <a:pt x="875665" y="1344977"/>
                </a:lnTo>
                <a:lnTo>
                  <a:pt x="920228" y="1330485"/>
                </a:lnTo>
                <a:lnTo>
                  <a:pt x="963397" y="1313091"/>
                </a:lnTo>
                <a:lnTo>
                  <a:pt x="1005057" y="1292911"/>
                </a:lnTo>
                <a:lnTo>
                  <a:pt x="1045091" y="1270060"/>
                </a:lnTo>
                <a:lnTo>
                  <a:pt x="1083383" y="1244656"/>
                </a:lnTo>
                <a:lnTo>
                  <a:pt x="1119817" y="1216813"/>
                </a:lnTo>
                <a:lnTo>
                  <a:pt x="1154278" y="1186648"/>
                </a:lnTo>
                <a:lnTo>
                  <a:pt x="1186648" y="1154278"/>
                </a:lnTo>
                <a:lnTo>
                  <a:pt x="1216813" y="1119817"/>
                </a:lnTo>
                <a:lnTo>
                  <a:pt x="1244656" y="1083383"/>
                </a:lnTo>
                <a:lnTo>
                  <a:pt x="1270060" y="1045091"/>
                </a:lnTo>
                <a:lnTo>
                  <a:pt x="1292911" y="1005057"/>
                </a:lnTo>
                <a:lnTo>
                  <a:pt x="1313091" y="963397"/>
                </a:lnTo>
                <a:lnTo>
                  <a:pt x="1330485" y="920228"/>
                </a:lnTo>
                <a:lnTo>
                  <a:pt x="1344977" y="875665"/>
                </a:lnTo>
                <a:lnTo>
                  <a:pt x="1356450" y="829825"/>
                </a:lnTo>
                <a:lnTo>
                  <a:pt x="1364789" y="782823"/>
                </a:lnTo>
                <a:lnTo>
                  <a:pt x="1369878" y="734776"/>
                </a:lnTo>
                <a:lnTo>
                  <a:pt x="1371600" y="685800"/>
                </a:lnTo>
                <a:lnTo>
                  <a:pt x="1369878" y="636823"/>
                </a:lnTo>
                <a:lnTo>
                  <a:pt x="1364789" y="588776"/>
                </a:lnTo>
                <a:lnTo>
                  <a:pt x="1356450" y="541774"/>
                </a:lnTo>
                <a:lnTo>
                  <a:pt x="1344977" y="495934"/>
                </a:lnTo>
                <a:lnTo>
                  <a:pt x="1330485" y="451371"/>
                </a:lnTo>
                <a:lnTo>
                  <a:pt x="1313091" y="408202"/>
                </a:lnTo>
                <a:lnTo>
                  <a:pt x="1292911" y="366542"/>
                </a:lnTo>
                <a:lnTo>
                  <a:pt x="1270060" y="326508"/>
                </a:lnTo>
                <a:lnTo>
                  <a:pt x="1244656" y="288216"/>
                </a:lnTo>
                <a:lnTo>
                  <a:pt x="1216813" y="251782"/>
                </a:lnTo>
                <a:lnTo>
                  <a:pt x="1186648" y="217321"/>
                </a:lnTo>
                <a:lnTo>
                  <a:pt x="1154278" y="184951"/>
                </a:lnTo>
                <a:lnTo>
                  <a:pt x="1119817" y="154786"/>
                </a:lnTo>
                <a:lnTo>
                  <a:pt x="1083383" y="126943"/>
                </a:lnTo>
                <a:lnTo>
                  <a:pt x="1045091" y="101539"/>
                </a:lnTo>
                <a:lnTo>
                  <a:pt x="1005057" y="78688"/>
                </a:lnTo>
                <a:lnTo>
                  <a:pt x="963397" y="58508"/>
                </a:lnTo>
                <a:lnTo>
                  <a:pt x="920228" y="41114"/>
                </a:lnTo>
                <a:lnTo>
                  <a:pt x="875665" y="26622"/>
                </a:lnTo>
                <a:lnTo>
                  <a:pt x="829825" y="15149"/>
                </a:lnTo>
                <a:lnTo>
                  <a:pt x="782823" y="6810"/>
                </a:lnTo>
                <a:lnTo>
                  <a:pt x="734776" y="1721"/>
                </a:lnTo>
                <a:lnTo>
                  <a:pt x="6858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2265" y="169240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1" y="636823"/>
                </a:lnTo>
                <a:lnTo>
                  <a:pt x="6810" y="588776"/>
                </a:lnTo>
                <a:lnTo>
                  <a:pt x="15149" y="541774"/>
                </a:lnTo>
                <a:lnTo>
                  <a:pt x="26622" y="495934"/>
                </a:lnTo>
                <a:lnTo>
                  <a:pt x="41114" y="451371"/>
                </a:lnTo>
                <a:lnTo>
                  <a:pt x="58508" y="408202"/>
                </a:lnTo>
                <a:lnTo>
                  <a:pt x="78688" y="366542"/>
                </a:lnTo>
                <a:lnTo>
                  <a:pt x="101539" y="326508"/>
                </a:lnTo>
                <a:lnTo>
                  <a:pt x="126943" y="288216"/>
                </a:lnTo>
                <a:lnTo>
                  <a:pt x="154786" y="251782"/>
                </a:lnTo>
                <a:lnTo>
                  <a:pt x="184951" y="217321"/>
                </a:lnTo>
                <a:lnTo>
                  <a:pt x="217321" y="184951"/>
                </a:lnTo>
                <a:lnTo>
                  <a:pt x="251782" y="154786"/>
                </a:lnTo>
                <a:lnTo>
                  <a:pt x="288216" y="126943"/>
                </a:lnTo>
                <a:lnTo>
                  <a:pt x="326508" y="101539"/>
                </a:lnTo>
                <a:lnTo>
                  <a:pt x="366542" y="78688"/>
                </a:lnTo>
                <a:lnTo>
                  <a:pt x="408202" y="58508"/>
                </a:lnTo>
                <a:lnTo>
                  <a:pt x="451371" y="41114"/>
                </a:lnTo>
                <a:lnTo>
                  <a:pt x="495934" y="26622"/>
                </a:lnTo>
                <a:lnTo>
                  <a:pt x="541774" y="15149"/>
                </a:lnTo>
                <a:lnTo>
                  <a:pt x="588776" y="6810"/>
                </a:lnTo>
                <a:lnTo>
                  <a:pt x="636823" y="1721"/>
                </a:lnTo>
                <a:lnTo>
                  <a:pt x="685800" y="0"/>
                </a:lnTo>
                <a:lnTo>
                  <a:pt x="734776" y="1721"/>
                </a:lnTo>
                <a:lnTo>
                  <a:pt x="782823" y="6810"/>
                </a:lnTo>
                <a:lnTo>
                  <a:pt x="829825" y="15149"/>
                </a:lnTo>
                <a:lnTo>
                  <a:pt x="875665" y="26622"/>
                </a:lnTo>
                <a:lnTo>
                  <a:pt x="920228" y="41114"/>
                </a:lnTo>
                <a:lnTo>
                  <a:pt x="963397" y="58508"/>
                </a:lnTo>
                <a:lnTo>
                  <a:pt x="1005057" y="78688"/>
                </a:lnTo>
                <a:lnTo>
                  <a:pt x="1045091" y="101539"/>
                </a:lnTo>
                <a:lnTo>
                  <a:pt x="1083383" y="126943"/>
                </a:lnTo>
                <a:lnTo>
                  <a:pt x="1119817" y="154786"/>
                </a:lnTo>
                <a:lnTo>
                  <a:pt x="1154278" y="184951"/>
                </a:lnTo>
                <a:lnTo>
                  <a:pt x="1186648" y="217321"/>
                </a:lnTo>
                <a:lnTo>
                  <a:pt x="1216813" y="251782"/>
                </a:lnTo>
                <a:lnTo>
                  <a:pt x="1244656" y="288216"/>
                </a:lnTo>
                <a:lnTo>
                  <a:pt x="1270060" y="326508"/>
                </a:lnTo>
                <a:lnTo>
                  <a:pt x="1292911" y="366542"/>
                </a:lnTo>
                <a:lnTo>
                  <a:pt x="1313091" y="408202"/>
                </a:lnTo>
                <a:lnTo>
                  <a:pt x="1330485" y="451371"/>
                </a:lnTo>
                <a:lnTo>
                  <a:pt x="1344977" y="495934"/>
                </a:lnTo>
                <a:lnTo>
                  <a:pt x="1356450" y="541774"/>
                </a:lnTo>
                <a:lnTo>
                  <a:pt x="1364789" y="588776"/>
                </a:lnTo>
                <a:lnTo>
                  <a:pt x="1369878" y="636823"/>
                </a:lnTo>
                <a:lnTo>
                  <a:pt x="1371600" y="685800"/>
                </a:lnTo>
                <a:lnTo>
                  <a:pt x="1369878" y="734776"/>
                </a:lnTo>
                <a:lnTo>
                  <a:pt x="1364789" y="782823"/>
                </a:lnTo>
                <a:lnTo>
                  <a:pt x="1356450" y="829825"/>
                </a:lnTo>
                <a:lnTo>
                  <a:pt x="1344977" y="875665"/>
                </a:lnTo>
                <a:lnTo>
                  <a:pt x="1330485" y="920228"/>
                </a:lnTo>
                <a:lnTo>
                  <a:pt x="1313091" y="963397"/>
                </a:lnTo>
                <a:lnTo>
                  <a:pt x="1292911" y="1005057"/>
                </a:lnTo>
                <a:lnTo>
                  <a:pt x="1270060" y="1045091"/>
                </a:lnTo>
                <a:lnTo>
                  <a:pt x="1244656" y="1083383"/>
                </a:lnTo>
                <a:lnTo>
                  <a:pt x="1216813" y="1119817"/>
                </a:lnTo>
                <a:lnTo>
                  <a:pt x="1186648" y="1154278"/>
                </a:lnTo>
                <a:lnTo>
                  <a:pt x="1154278" y="1186648"/>
                </a:lnTo>
                <a:lnTo>
                  <a:pt x="1119817" y="1216813"/>
                </a:lnTo>
                <a:lnTo>
                  <a:pt x="1083383" y="1244656"/>
                </a:lnTo>
                <a:lnTo>
                  <a:pt x="1045091" y="1270060"/>
                </a:lnTo>
                <a:lnTo>
                  <a:pt x="1005057" y="1292911"/>
                </a:lnTo>
                <a:lnTo>
                  <a:pt x="963397" y="1313091"/>
                </a:lnTo>
                <a:lnTo>
                  <a:pt x="920228" y="1330485"/>
                </a:lnTo>
                <a:lnTo>
                  <a:pt x="875665" y="1344977"/>
                </a:lnTo>
                <a:lnTo>
                  <a:pt x="829825" y="1356450"/>
                </a:lnTo>
                <a:lnTo>
                  <a:pt x="782823" y="1364789"/>
                </a:lnTo>
                <a:lnTo>
                  <a:pt x="734776" y="1369878"/>
                </a:lnTo>
                <a:lnTo>
                  <a:pt x="685800" y="1371600"/>
                </a:lnTo>
                <a:lnTo>
                  <a:pt x="636823" y="1369878"/>
                </a:lnTo>
                <a:lnTo>
                  <a:pt x="588776" y="1364789"/>
                </a:lnTo>
                <a:lnTo>
                  <a:pt x="541774" y="1356450"/>
                </a:lnTo>
                <a:lnTo>
                  <a:pt x="495934" y="1344977"/>
                </a:lnTo>
                <a:lnTo>
                  <a:pt x="451371" y="1330485"/>
                </a:lnTo>
                <a:lnTo>
                  <a:pt x="408202" y="1313091"/>
                </a:lnTo>
                <a:lnTo>
                  <a:pt x="366542" y="1292911"/>
                </a:lnTo>
                <a:lnTo>
                  <a:pt x="326508" y="1270060"/>
                </a:lnTo>
                <a:lnTo>
                  <a:pt x="288216" y="1244656"/>
                </a:lnTo>
                <a:lnTo>
                  <a:pt x="251782" y="1216813"/>
                </a:lnTo>
                <a:lnTo>
                  <a:pt x="217321" y="1186648"/>
                </a:lnTo>
                <a:lnTo>
                  <a:pt x="184951" y="1154278"/>
                </a:lnTo>
                <a:lnTo>
                  <a:pt x="154786" y="1119817"/>
                </a:lnTo>
                <a:lnTo>
                  <a:pt x="126943" y="1083383"/>
                </a:lnTo>
                <a:lnTo>
                  <a:pt x="101539" y="1045091"/>
                </a:lnTo>
                <a:lnTo>
                  <a:pt x="78688" y="1005057"/>
                </a:lnTo>
                <a:lnTo>
                  <a:pt x="58508" y="963397"/>
                </a:lnTo>
                <a:lnTo>
                  <a:pt x="41114" y="920228"/>
                </a:lnTo>
                <a:lnTo>
                  <a:pt x="26622" y="875665"/>
                </a:lnTo>
                <a:lnTo>
                  <a:pt x="15149" y="829825"/>
                </a:lnTo>
                <a:lnTo>
                  <a:pt x="6810" y="782823"/>
                </a:lnTo>
                <a:lnTo>
                  <a:pt x="1721" y="734776"/>
                </a:lnTo>
                <a:lnTo>
                  <a:pt x="0" y="6858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50220" y="2137054"/>
            <a:ext cx="586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13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2800" spc="-15" dirty="0">
                <a:solidFill>
                  <a:srgbClr val="FFFFFF"/>
                </a:solidFill>
                <a:latin typeface="Arial Black"/>
                <a:cs typeface="Arial Black"/>
              </a:rPr>
              <a:t>og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75931" y="1650492"/>
            <a:ext cx="1495044" cy="1495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37654" y="169240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3" y="1721"/>
                </a:lnTo>
                <a:lnTo>
                  <a:pt x="588776" y="6810"/>
                </a:lnTo>
                <a:lnTo>
                  <a:pt x="541774" y="15149"/>
                </a:lnTo>
                <a:lnTo>
                  <a:pt x="495934" y="26622"/>
                </a:lnTo>
                <a:lnTo>
                  <a:pt x="451371" y="41114"/>
                </a:lnTo>
                <a:lnTo>
                  <a:pt x="408202" y="58508"/>
                </a:lnTo>
                <a:lnTo>
                  <a:pt x="366542" y="78688"/>
                </a:lnTo>
                <a:lnTo>
                  <a:pt x="326508" y="101539"/>
                </a:lnTo>
                <a:lnTo>
                  <a:pt x="288216" y="126943"/>
                </a:lnTo>
                <a:lnTo>
                  <a:pt x="251782" y="154786"/>
                </a:lnTo>
                <a:lnTo>
                  <a:pt x="217321" y="184951"/>
                </a:lnTo>
                <a:lnTo>
                  <a:pt x="184951" y="217321"/>
                </a:lnTo>
                <a:lnTo>
                  <a:pt x="154786" y="251782"/>
                </a:lnTo>
                <a:lnTo>
                  <a:pt x="126943" y="288216"/>
                </a:lnTo>
                <a:lnTo>
                  <a:pt x="101539" y="326508"/>
                </a:lnTo>
                <a:lnTo>
                  <a:pt x="78688" y="366542"/>
                </a:lnTo>
                <a:lnTo>
                  <a:pt x="58508" y="408202"/>
                </a:lnTo>
                <a:lnTo>
                  <a:pt x="41114" y="451371"/>
                </a:lnTo>
                <a:lnTo>
                  <a:pt x="26622" y="495934"/>
                </a:lnTo>
                <a:lnTo>
                  <a:pt x="15149" y="541774"/>
                </a:lnTo>
                <a:lnTo>
                  <a:pt x="6810" y="588776"/>
                </a:lnTo>
                <a:lnTo>
                  <a:pt x="1721" y="636823"/>
                </a:lnTo>
                <a:lnTo>
                  <a:pt x="0" y="685800"/>
                </a:lnTo>
                <a:lnTo>
                  <a:pt x="1721" y="734776"/>
                </a:lnTo>
                <a:lnTo>
                  <a:pt x="6810" y="782823"/>
                </a:lnTo>
                <a:lnTo>
                  <a:pt x="15149" y="829825"/>
                </a:lnTo>
                <a:lnTo>
                  <a:pt x="26622" y="875665"/>
                </a:lnTo>
                <a:lnTo>
                  <a:pt x="41114" y="920228"/>
                </a:lnTo>
                <a:lnTo>
                  <a:pt x="58508" y="963397"/>
                </a:lnTo>
                <a:lnTo>
                  <a:pt x="78688" y="1005057"/>
                </a:lnTo>
                <a:lnTo>
                  <a:pt x="101539" y="1045091"/>
                </a:lnTo>
                <a:lnTo>
                  <a:pt x="126943" y="1083383"/>
                </a:lnTo>
                <a:lnTo>
                  <a:pt x="154786" y="1119817"/>
                </a:lnTo>
                <a:lnTo>
                  <a:pt x="184951" y="1154278"/>
                </a:lnTo>
                <a:lnTo>
                  <a:pt x="217321" y="1186648"/>
                </a:lnTo>
                <a:lnTo>
                  <a:pt x="251782" y="1216813"/>
                </a:lnTo>
                <a:lnTo>
                  <a:pt x="288216" y="1244656"/>
                </a:lnTo>
                <a:lnTo>
                  <a:pt x="326508" y="1270060"/>
                </a:lnTo>
                <a:lnTo>
                  <a:pt x="366542" y="1292911"/>
                </a:lnTo>
                <a:lnTo>
                  <a:pt x="408202" y="1313091"/>
                </a:lnTo>
                <a:lnTo>
                  <a:pt x="451371" y="1330485"/>
                </a:lnTo>
                <a:lnTo>
                  <a:pt x="495934" y="1344977"/>
                </a:lnTo>
                <a:lnTo>
                  <a:pt x="541774" y="1356450"/>
                </a:lnTo>
                <a:lnTo>
                  <a:pt x="588776" y="1364789"/>
                </a:lnTo>
                <a:lnTo>
                  <a:pt x="636823" y="1369878"/>
                </a:lnTo>
                <a:lnTo>
                  <a:pt x="685800" y="1371600"/>
                </a:lnTo>
                <a:lnTo>
                  <a:pt x="734776" y="1369878"/>
                </a:lnTo>
                <a:lnTo>
                  <a:pt x="782823" y="1364789"/>
                </a:lnTo>
                <a:lnTo>
                  <a:pt x="829825" y="1356450"/>
                </a:lnTo>
                <a:lnTo>
                  <a:pt x="875665" y="1344977"/>
                </a:lnTo>
                <a:lnTo>
                  <a:pt x="920228" y="1330485"/>
                </a:lnTo>
                <a:lnTo>
                  <a:pt x="963397" y="1313091"/>
                </a:lnTo>
                <a:lnTo>
                  <a:pt x="1005057" y="1292911"/>
                </a:lnTo>
                <a:lnTo>
                  <a:pt x="1045091" y="1270060"/>
                </a:lnTo>
                <a:lnTo>
                  <a:pt x="1083383" y="1244656"/>
                </a:lnTo>
                <a:lnTo>
                  <a:pt x="1119817" y="1216813"/>
                </a:lnTo>
                <a:lnTo>
                  <a:pt x="1154278" y="1186648"/>
                </a:lnTo>
                <a:lnTo>
                  <a:pt x="1186648" y="1154278"/>
                </a:lnTo>
                <a:lnTo>
                  <a:pt x="1216813" y="1119817"/>
                </a:lnTo>
                <a:lnTo>
                  <a:pt x="1244656" y="1083383"/>
                </a:lnTo>
                <a:lnTo>
                  <a:pt x="1270060" y="1045091"/>
                </a:lnTo>
                <a:lnTo>
                  <a:pt x="1292911" y="1005057"/>
                </a:lnTo>
                <a:lnTo>
                  <a:pt x="1313091" y="963397"/>
                </a:lnTo>
                <a:lnTo>
                  <a:pt x="1330485" y="920228"/>
                </a:lnTo>
                <a:lnTo>
                  <a:pt x="1344977" y="875665"/>
                </a:lnTo>
                <a:lnTo>
                  <a:pt x="1356450" y="829825"/>
                </a:lnTo>
                <a:lnTo>
                  <a:pt x="1364789" y="782823"/>
                </a:lnTo>
                <a:lnTo>
                  <a:pt x="1369878" y="734776"/>
                </a:lnTo>
                <a:lnTo>
                  <a:pt x="1371600" y="685800"/>
                </a:lnTo>
                <a:lnTo>
                  <a:pt x="1369878" y="636823"/>
                </a:lnTo>
                <a:lnTo>
                  <a:pt x="1364789" y="588776"/>
                </a:lnTo>
                <a:lnTo>
                  <a:pt x="1356450" y="541774"/>
                </a:lnTo>
                <a:lnTo>
                  <a:pt x="1344977" y="495934"/>
                </a:lnTo>
                <a:lnTo>
                  <a:pt x="1330485" y="451371"/>
                </a:lnTo>
                <a:lnTo>
                  <a:pt x="1313091" y="408202"/>
                </a:lnTo>
                <a:lnTo>
                  <a:pt x="1292911" y="366542"/>
                </a:lnTo>
                <a:lnTo>
                  <a:pt x="1270060" y="326508"/>
                </a:lnTo>
                <a:lnTo>
                  <a:pt x="1244656" y="288216"/>
                </a:lnTo>
                <a:lnTo>
                  <a:pt x="1216813" y="251782"/>
                </a:lnTo>
                <a:lnTo>
                  <a:pt x="1186648" y="217321"/>
                </a:lnTo>
                <a:lnTo>
                  <a:pt x="1154278" y="184951"/>
                </a:lnTo>
                <a:lnTo>
                  <a:pt x="1119817" y="154786"/>
                </a:lnTo>
                <a:lnTo>
                  <a:pt x="1083383" y="126943"/>
                </a:lnTo>
                <a:lnTo>
                  <a:pt x="1045091" y="101539"/>
                </a:lnTo>
                <a:lnTo>
                  <a:pt x="1005057" y="78688"/>
                </a:lnTo>
                <a:lnTo>
                  <a:pt x="963397" y="58508"/>
                </a:lnTo>
                <a:lnTo>
                  <a:pt x="920228" y="41114"/>
                </a:lnTo>
                <a:lnTo>
                  <a:pt x="875665" y="26622"/>
                </a:lnTo>
                <a:lnTo>
                  <a:pt x="829825" y="15149"/>
                </a:lnTo>
                <a:lnTo>
                  <a:pt x="782823" y="6810"/>
                </a:lnTo>
                <a:lnTo>
                  <a:pt x="734776" y="1721"/>
                </a:lnTo>
                <a:lnTo>
                  <a:pt x="6858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7654" y="169240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1" y="636823"/>
                </a:lnTo>
                <a:lnTo>
                  <a:pt x="6810" y="588776"/>
                </a:lnTo>
                <a:lnTo>
                  <a:pt x="15149" y="541774"/>
                </a:lnTo>
                <a:lnTo>
                  <a:pt x="26622" y="495934"/>
                </a:lnTo>
                <a:lnTo>
                  <a:pt x="41114" y="451371"/>
                </a:lnTo>
                <a:lnTo>
                  <a:pt x="58508" y="408202"/>
                </a:lnTo>
                <a:lnTo>
                  <a:pt x="78688" y="366542"/>
                </a:lnTo>
                <a:lnTo>
                  <a:pt x="101539" y="326508"/>
                </a:lnTo>
                <a:lnTo>
                  <a:pt x="126943" y="288216"/>
                </a:lnTo>
                <a:lnTo>
                  <a:pt x="154786" y="251782"/>
                </a:lnTo>
                <a:lnTo>
                  <a:pt x="184951" y="217321"/>
                </a:lnTo>
                <a:lnTo>
                  <a:pt x="217321" y="184951"/>
                </a:lnTo>
                <a:lnTo>
                  <a:pt x="251782" y="154786"/>
                </a:lnTo>
                <a:lnTo>
                  <a:pt x="288216" y="126943"/>
                </a:lnTo>
                <a:lnTo>
                  <a:pt x="326508" y="101539"/>
                </a:lnTo>
                <a:lnTo>
                  <a:pt x="366542" y="78688"/>
                </a:lnTo>
                <a:lnTo>
                  <a:pt x="408202" y="58508"/>
                </a:lnTo>
                <a:lnTo>
                  <a:pt x="451371" y="41114"/>
                </a:lnTo>
                <a:lnTo>
                  <a:pt x="495934" y="26622"/>
                </a:lnTo>
                <a:lnTo>
                  <a:pt x="541774" y="15149"/>
                </a:lnTo>
                <a:lnTo>
                  <a:pt x="588776" y="6810"/>
                </a:lnTo>
                <a:lnTo>
                  <a:pt x="636823" y="1721"/>
                </a:lnTo>
                <a:lnTo>
                  <a:pt x="685800" y="0"/>
                </a:lnTo>
                <a:lnTo>
                  <a:pt x="734776" y="1721"/>
                </a:lnTo>
                <a:lnTo>
                  <a:pt x="782823" y="6810"/>
                </a:lnTo>
                <a:lnTo>
                  <a:pt x="829825" y="15149"/>
                </a:lnTo>
                <a:lnTo>
                  <a:pt x="875665" y="26622"/>
                </a:lnTo>
                <a:lnTo>
                  <a:pt x="920228" y="41114"/>
                </a:lnTo>
                <a:lnTo>
                  <a:pt x="963397" y="58508"/>
                </a:lnTo>
                <a:lnTo>
                  <a:pt x="1005057" y="78688"/>
                </a:lnTo>
                <a:lnTo>
                  <a:pt x="1045091" y="101539"/>
                </a:lnTo>
                <a:lnTo>
                  <a:pt x="1083383" y="126943"/>
                </a:lnTo>
                <a:lnTo>
                  <a:pt x="1119817" y="154786"/>
                </a:lnTo>
                <a:lnTo>
                  <a:pt x="1154278" y="184951"/>
                </a:lnTo>
                <a:lnTo>
                  <a:pt x="1186648" y="217321"/>
                </a:lnTo>
                <a:lnTo>
                  <a:pt x="1216813" y="251782"/>
                </a:lnTo>
                <a:lnTo>
                  <a:pt x="1244656" y="288216"/>
                </a:lnTo>
                <a:lnTo>
                  <a:pt x="1270060" y="326508"/>
                </a:lnTo>
                <a:lnTo>
                  <a:pt x="1292911" y="366542"/>
                </a:lnTo>
                <a:lnTo>
                  <a:pt x="1313091" y="408202"/>
                </a:lnTo>
                <a:lnTo>
                  <a:pt x="1330485" y="451371"/>
                </a:lnTo>
                <a:lnTo>
                  <a:pt x="1344977" y="495934"/>
                </a:lnTo>
                <a:lnTo>
                  <a:pt x="1356450" y="541774"/>
                </a:lnTo>
                <a:lnTo>
                  <a:pt x="1364789" y="588776"/>
                </a:lnTo>
                <a:lnTo>
                  <a:pt x="1369878" y="636823"/>
                </a:lnTo>
                <a:lnTo>
                  <a:pt x="1371600" y="685800"/>
                </a:lnTo>
                <a:lnTo>
                  <a:pt x="1369878" y="734776"/>
                </a:lnTo>
                <a:lnTo>
                  <a:pt x="1364789" y="782823"/>
                </a:lnTo>
                <a:lnTo>
                  <a:pt x="1356450" y="829825"/>
                </a:lnTo>
                <a:lnTo>
                  <a:pt x="1344977" y="875665"/>
                </a:lnTo>
                <a:lnTo>
                  <a:pt x="1330485" y="920228"/>
                </a:lnTo>
                <a:lnTo>
                  <a:pt x="1313091" y="963397"/>
                </a:lnTo>
                <a:lnTo>
                  <a:pt x="1292911" y="1005057"/>
                </a:lnTo>
                <a:lnTo>
                  <a:pt x="1270060" y="1045091"/>
                </a:lnTo>
                <a:lnTo>
                  <a:pt x="1244656" y="1083383"/>
                </a:lnTo>
                <a:lnTo>
                  <a:pt x="1216813" y="1119817"/>
                </a:lnTo>
                <a:lnTo>
                  <a:pt x="1186648" y="1154278"/>
                </a:lnTo>
                <a:lnTo>
                  <a:pt x="1154278" y="1186648"/>
                </a:lnTo>
                <a:lnTo>
                  <a:pt x="1119817" y="1216813"/>
                </a:lnTo>
                <a:lnTo>
                  <a:pt x="1083383" y="1244656"/>
                </a:lnTo>
                <a:lnTo>
                  <a:pt x="1045091" y="1270060"/>
                </a:lnTo>
                <a:lnTo>
                  <a:pt x="1005057" y="1292911"/>
                </a:lnTo>
                <a:lnTo>
                  <a:pt x="963397" y="1313091"/>
                </a:lnTo>
                <a:lnTo>
                  <a:pt x="920228" y="1330485"/>
                </a:lnTo>
                <a:lnTo>
                  <a:pt x="875665" y="1344977"/>
                </a:lnTo>
                <a:lnTo>
                  <a:pt x="829825" y="1356450"/>
                </a:lnTo>
                <a:lnTo>
                  <a:pt x="782823" y="1364789"/>
                </a:lnTo>
                <a:lnTo>
                  <a:pt x="734776" y="1369878"/>
                </a:lnTo>
                <a:lnTo>
                  <a:pt x="685800" y="1371600"/>
                </a:lnTo>
                <a:lnTo>
                  <a:pt x="636823" y="1369878"/>
                </a:lnTo>
                <a:lnTo>
                  <a:pt x="588776" y="1364789"/>
                </a:lnTo>
                <a:lnTo>
                  <a:pt x="541774" y="1356450"/>
                </a:lnTo>
                <a:lnTo>
                  <a:pt x="495934" y="1344977"/>
                </a:lnTo>
                <a:lnTo>
                  <a:pt x="451371" y="1330485"/>
                </a:lnTo>
                <a:lnTo>
                  <a:pt x="408202" y="1313091"/>
                </a:lnTo>
                <a:lnTo>
                  <a:pt x="366542" y="1292911"/>
                </a:lnTo>
                <a:lnTo>
                  <a:pt x="326508" y="1270060"/>
                </a:lnTo>
                <a:lnTo>
                  <a:pt x="288216" y="1244656"/>
                </a:lnTo>
                <a:lnTo>
                  <a:pt x="251782" y="1216813"/>
                </a:lnTo>
                <a:lnTo>
                  <a:pt x="217321" y="1186648"/>
                </a:lnTo>
                <a:lnTo>
                  <a:pt x="184951" y="1154278"/>
                </a:lnTo>
                <a:lnTo>
                  <a:pt x="154786" y="1119817"/>
                </a:lnTo>
                <a:lnTo>
                  <a:pt x="126943" y="1083383"/>
                </a:lnTo>
                <a:lnTo>
                  <a:pt x="101539" y="1045091"/>
                </a:lnTo>
                <a:lnTo>
                  <a:pt x="78688" y="1005057"/>
                </a:lnTo>
                <a:lnTo>
                  <a:pt x="58508" y="963397"/>
                </a:lnTo>
                <a:lnTo>
                  <a:pt x="41114" y="920228"/>
                </a:lnTo>
                <a:lnTo>
                  <a:pt x="26622" y="875665"/>
                </a:lnTo>
                <a:lnTo>
                  <a:pt x="15149" y="829825"/>
                </a:lnTo>
                <a:lnTo>
                  <a:pt x="6810" y="782823"/>
                </a:lnTo>
                <a:lnTo>
                  <a:pt x="1721" y="734776"/>
                </a:lnTo>
                <a:lnTo>
                  <a:pt x="0" y="6858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34503" y="2137054"/>
            <a:ext cx="58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37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2800" spc="-13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2800" spc="-27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5246" y="1231925"/>
            <a:ext cx="1386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150" dirty="0">
                <a:solidFill>
                  <a:srgbClr val="FFFFFF"/>
                </a:solidFill>
                <a:latin typeface="Arial Black"/>
                <a:cs typeface="Arial Black"/>
              </a:rPr>
              <a:t>Injector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9240" y="1650492"/>
            <a:ext cx="1495043" cy="1495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961" y="169240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3" y="1721"/>
                </a:lnTo>
                <a:lnTo>
                  <a:pt x="588776" y="6810"/>
                </a:lnTo>
                <a:lnTo>
                  <a:pt x="541774" y="15149"/>
                </a:lnTo>
                <a:lnTo>
                  <a:pt x="495934" y="26622"/>
                </a:lnTo>
                <a:lnTo>
                  <a:pt x="451371" y="41114"/>
                </a:lnTo>
                <a:lnTo>
                  <a:pt x="408202" y="58508"/>
                </a:lnTo>
                <a:lnTo>
                  <a:pt x="366542" y="78688"/>
                </a:lnTo>
                <a:lnTo>
                  <a:pt x="326508" y="101539"/>
                </a:lnTo>
                <a:lnTo>
                  <a:pt x="288216" y="126943"/>
                </a:lnTo>
                <a:lnTo>
                  <a:pt x="251782" y="154786"/>
                </a:lnTo>
                <a:lnTo>
                  <a:pt x="217321" y="184951"/>
                </a:lnTo>
                <a:lnTo>
                  <a:pt x="184951" y="217321"/>
                </a:lnTo>
                <a:lnTo>
                  <a:pt x="154786" y="251782"/>
                </a:lnTo>
                <a:lnTo>
                  <a:pt x="126943" y="288216"/>
                </a:lnTo>
                <a:lnTo>
                  <a:pt x="101539" y="326508"/>
                </a:lnTo>
                <a:lnTo>
                  <a:pt x="78688" y="366542"/>
                </a:lnTo>
                <a:lnTo>
                  <a:pt x="58508" y="408202"/>
                </a:lnTo>
                <a:lnTo>
                  <a:pt x="41114" y="451371"/>
                </a:lnTo>
                <a:lnTo>
                  <a:pt x="26622" y="495934"/>
                </a:lnTo>
                <a:lnTo>
                  <a:pt x="15149" y="541774"/>
                </a:lnTo>
                <a:lnTo>
                  <a:pt x="6810" y="588776"/>
                </a:lnTo>
                <a:lnTo>
                  <a:pt x="1721" y="636823"/>
                </a:lnTo>
                <a:lnTo>
                  <a:pt x="0" y="685800"/>
                </a:lnTo>
                <a:lnTo>
                  <a:pt x="1721" y="734776"/>
                </a:lnTo>
                <a:lnTo>
                  <a:pt x="6810" y="782823"/>
                </a:lnTo>
                <a:lnTo>
                  <a:pt x="15149" y="829825"/>
                </a:lnTo>
                <a:lnTo>
                  <a:pt x="26622" y="875665"/>
                </a:lnTo>
                <a:lnTo>
                  <a:pt x="41114" y="920228"/>
                </a:lnTo>
                <a:lnTo>
                  <a:pt x="58508" y="963397"/>
                </a:lnTo>
                <a:lnTo>
                  <a:pt x="78688" y="1005057"/>
                </a:lnTo>
                <a:lnTo>
                  <a:pt x="101539" y="1045091"/>
                </a:lnTo>
                <a:lnTo>
                  <a:pt x="126943" y="1083383"/>
                </a:lnTo>
                <a:lnTo>
                  <a:pt x="154786" y="1119817"/>
                </a:lnTo>
                <a:lnTo>
                  <a:pt x="184951" y="1154278"/>
                </a:lnTo>
                <a:lnTo>
                  <a:pt x="217321" y="1186648"/>
                </a:lnTo>
                <a:lnTo>
                  <a:pt x="251782" y="1216813"/>
                </a:lnTo>
                <a:lnTo>
                  <a:pt x="288216" y="1244656"/>
                </a:lnTo>
                <a:lnTo>
                  <a:pt x="326508" y="1270060"/>
                </a:lnTo>
                <a:lnTo>
                  <a:pt x="366542" y="1292911"/>
                </a:lnTo>
                <a:lnTo>
                  <a:pt x="408202" y="1313091"/>
                </a:lnTo>
                <a:lnTo>
                  <a:pt x="451371" y="1330485"/>
                </a:lnTo>
                <a:lnTo>
                  <a:pt x="495934" y="1344977"/>
                </a:lnTo>
                <a:lnTo>
                  <a:pt x="541774" y="1356450"/>
                </a:lnTo>
                <a:lnTo>
                  <a:pt x="588776" y="1364789"/>
                </a:lnTo>
                <a:lnTo>
                  <a:pt x="636823" y="1369878"/>
                </a:lnTo>
                <a:lnTo>
                  <a:pt x="685800" y="1371600"/>
                </a:lnTo>
                <a:lnTo>
                  <a:pt x="734776" y="1369878"/>
                </a:lnTo>
                <a:lnTo>
                  <a:pt x="782823" y="1364789"/>
                </a:lnTo>
                <a:lnTo>
                  <a:pt x="829825" y="1356450"/>
                </a:lnTo>
                <a:lnTo>
                  <a:pt x="875665" y="1344977"/>
                </a:lnTo>
                <a:lnTo>
                  <a:pt x="920228" y="1330485"/>
                </a:lnTo>
                <a:lnTo>
                  <a:pt x="963397" y="1313091"/>
                </a:lnTo>
                <a:lnTo>
                  <a:pt x="1005057" y="1292911"/>
                </a:lnTo>
                <a:lnTo>
                  <a:pt x="1045091" y="1270060"/>
                </a:lnTo>
                <a:lnTo>
                  <a:pt x="1083383" y="1244656"/>
                </a:lnTo>
                <a:lnTo>
                  <a:pt x="1119817" y="1216813"/>
                </a:lnTo>
                <a:lnTo>
                  <a:pt x="1154278" y="1186648"/>
                </a:lnTo>
                <a:lnTo>
                  <a:pt x="1186648" y="1154278"/>
                </a:lnTo>
                <a:lnTo>
                  <a:pt x="1216813" y="1119817"/>
                </a:lnTo>
                <a:lnTo>
                  <a:pt x="1244656" y="1083383"/>
                </a:lnTo>
                <a:lnTo>
                  <a:pt x="1270060" y="1045091"/>
                </a:lnTo>
                <a:lnTo>
                  <a:pt x="1292911" y="1005057"/>
                </a:lnTo>
                <a:lnTo>
                  <a:pt x="1313091" y="963397"/>
                </a:lnTo>
                <a:lnTo>
                  <a:pt x="1330485" y="920228"/>
                </a:lnTo>
                <a:lnTo>
                  <a:pt x="1344977" y="875665"/>
                </a:lnTo>
                <a:lnTo>
                  <a:pt x="1356450" y="829825"/>
                </a:lnTo>
                <a:lnTo>
                  <a:pt x="1364789" y="782823"/>
                </a:lnTo>
                <a:lnTo>
                  <a:pt x="1369878" y="734776"/>
                </a:lnTo>
                <a:lnTo>
                  <a:pt x="1371600" y="685800"/>
                </a:lnTo>
                <a:lnTo>
                  <a:pt x="1369878" y="636823"/>
                </a:lnTo>
                <a:lnTo>
                  <a:pt x="1364789" y="588776"/>
                </a:lnTo>
                <a:lnTo>
                  <a:pt x="1356450" y="541774"/>
                </a:lnTo>
                <a:lnTo>
                  <a:pt x="1344977" y="495934"/>
                </a:lnTo>
                <a:lnTo>
                  <a:pt x="1330485" y="451371"/>
                </a:lnTo>
                <a:lnTo>
                  <a:pt x="1313091" y="408202"/>
                </a:lnTo>
                <a:lnTo>
                  <a:pt x="1292911" y="366542"/>
                </a:lnTo>
                <a:lnTo>
                  <a:pt x="1270060" y="326508"/>
                </a:lnTo>
                <a:lnTo>
                  <a:pt x="1244656" y="288216"/>
                </a:lnTo>
                <a:lnTo>
                  <a:pt x="1216813" y="251782"/>
                </a:lnTo>
                <a:lnTo>
                  <a:pt x="1186648" y="217321"/>
                </a:lnTo>
                <a:lnTo>
                  <a:pt x="1154278" y="184951"/>
                </a:lnTo>
                <a:lnTo>
                  <a:pt x="1119817" y="154786"/>
                </a:lnTo>
                <a:lnTo>
                  <a:pt x="1083383" y="126943"/>
                </a:lnTo>
                <a:lnTo>
                  <a:pt x="1045091" y="101539"/>
                </a:lnTo>
                <a:lnTo>
                  <a:pt x="1005057" y="78688"/>
                </a:lnTo>
                <a:lnTo>
                  <a:pt x="963397" y="58508"/>
                </a:lnTo>
                <a:lnTo>
                  <a:pt x="920228" y="41114"/>
                </a:lnTo>
                <a:lnTo>
                  <a:pt x="875665" y="26622"/>
                </a:lnTo>
                <a:lnTo>
                  <a:pt x="829825" y="15149"/>
                </a:lnTo>
                <a:lnTo>
                  <a:pt x="782823" y="6810"/>
                </a:lnTo>
                <a:lnTo>
                  <a:pt x="734776" y="1721"/>
                </a:lnTo>
                <a:lnTo>
                  <a:pt x="6858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0961" y="169240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1" y="636823"/>
                </a:lnTo>
                <a:lnTo>
                  <a:pt x="6810" y="588776"/>
                </a:lnTo>
                <a:lnTo>
                  <a:pt x="15149" y="541774"/>
                </a:lnTo>
                <a:lnTo>
                  <a:pt x="26622" y="495934"/>
                </a:lnTo>
                <a:lnTo>
                  <a:pt x="41114" y="451371"/>
                </a:lnTo>
                <a:lnTo>
                  <a:pt x="58508" y="408202"/>
                </a:lnTo>
                <a:lnTo>
                  <a:pt x="78688" y="366542"/>
                </a:lnTo>
                <a:lnTo>
                  <a:pt x="101539" y="326508"/>
                </a:lnTo>
                <a:lnTo>
                  <a:pt x="126943" y="288216"/>
                </a:lnTo>
                <a:lnTo>
                  <a:pt x="154786" y="251782"/>
                </a:lnTo>
                <a:lnTo>
                  <a:pt x="184951" y="217321"/>
                </a:lnTo>
                <a:lnTo>
                  <a:pt x="217321" y="184951"/>
                </a:lnTo>
                <a:lnTo>
                  <a:pt x="251782" y="154786"/>
                </a:lnTo>
                <a:lnTo>
                  <a:pt x="288216" y="126943"/>
                </a:lnTo>
                <a:lnTo>
                  <a:pt x="326508" y="101539"/>
                </a:lnTo>
                <a:lnTo>
                  <a:pt x="366542" y="78688"/>
                </a:lnTo>
                <a:lnTo>
                  <a:pt x="408202" y="58508"/>
                </a:lnTo>
                <a:lnTo>
                  <a:pt x="451371" y="41114"/>
                </a:lnTo>
                <a:lnTo>
                  <a:pt x="495934" y="26622"/>
                </a:lnTo>
                <a:lnTo>
                  <a:pt x="541774" y="15149"/>
                </a:lnTo>
                <a:lnTo>
                  <a:pt x="588776" y="6810"/>
                </a:lnTo>
                <a:lnTo>
                  <a:pt x="636823" y="1721"/>
                </a:lnTo>
                <a:lnTo>
                  <a:pt x="685800" y="0"/>
                </a:lnTo>
                <a:lnTo>
                  <a:pt x="734776" y="1721"/>
                </a:lnTo>
                <a:lnTo>
                  <a:pt x="782823" y="6810"/>
                </a:lnTo>
                <a:lnTo>
                  <a:pt x="829825" y="15149"/>
                </a:lnTo>
                <a:lnTo>
                  <a:pt x="875665" y="26622"/>
                </a:lnTo>
                <a:lnTo>
                  <a:pt x="920228" y="41114"/>
                </a:lnTo>
                <a:lnTo>
                  <a:pt x="963397" y="58508"/>
                </a:lnTo>
                <a:lnTo>
                  <a:pt x="1005057" y="78688"/>
                </a:lnTo>
                <a:lnTo>
                  <a:pt x="1045091" y="101539"/>
                </a:lnTo>
                <a:lnTo>
                  <a:pt x="1083383" y="126943"/>
                </a:lnTo>
                <a:lnTo>
                  <a:pt x="1119817" y="154786"/>
                </a:lnTo>
                <a:lnTo>
                  <a:pt x="1154278" y="184951"/>
                </a:lnTo>
                <a:lnTo>
                  <a:pt x="1186648" y="217321"/>
                </a:lnTo>
                <a:lnTo>
                  <a:pt x="1216813" y="251782"/>
                </a:lnTo>
                <a:lnTo>
                  <a:pt x="1244656" y="288216"/>
                </a:lnTo>
                <a:lnTo>
                  <a:pt x="1270060" y="326508"/>
                </a:lnTo>
                <a:lnTo>
                  <a:pt x="1292911" y="366542"/>
                </a:lnTo>
                <a:lnTo>
                  <a:pt x="1313091" y="408202"/>
                </a:lnTo>
                <a:lnTo>
                  <a:pt x="1330485" y="451371"/>
                </a:lnTo>
                <a:lnTo>
                  <a:pt x="1344977" y="495934"/>
                </a:lnTo>
                <a:lnTo>
                  <a:pt x="1356450" y="541774"/>
                </a:lnTo>
                <a:lnTo>
                  <a:pt x="1364789" y="588776"/>
                </a:lnTo>
                <a:lnTo>
                  <a:pt x="1369878" y="636823"/>
                </a:lnTo>
                <a:lnTo>
                  <a:pt x="1371600" y="685800"/>
                </a:lnTo>
                <a:lnTo>
                  <a:pt x="1369878" y="734776"/>
                </a:lnTo>
                <a:lnTo>
                  <a:pt x="1364789" y="782823"/>
                </a:lnTo>
                <a:lnTo>
                  <a:pt x="1356450" y="829825"/>
                </a:lnTo>
                <a:lnTo>
                  <a:pt x="1344977" y="875665"/>
                </a:lnTo>
                <a:lnTo>
                  <a:pt x="1330485" y="920228"/>
                </a:lnTo>
                <a:lnTo>
                  <a:pt x="1313091" y="963397"/>
                </a:lnTo>
                <a:lnTo>
                  <a:pt x="1292911" y="1005057"/>
                </a:lnTo>
                <a:lnTo>
                  <a:pt x="1270060" y="1045091"/>
                </a:lnTo>
                <a:lnTo>
                  <a:pt x="1244656" y="1083383"/>
                </a:lnTo>
                <a:lnTo>
                  <a:pt x="1216813" y="1119817"/>
                </a:lnTo>
                <a:lnTo>
                  <a:pt x="1186648" y="1154278"/>
                </a:lnTo>
                <a:lnTo>
                  <a:pt x="1154278" y="1186648"/>
                </a:lnTo>
                <a:lnTo>
                  <a:pt x="1119817" y="1216813"/>
                </a:lnTo>
                <a:lnTo>
                  <a:pt x="1083383" y="1244656"/>
                </a:lnTo>
                <a:lnTo>
                  <a:pt x="1045091" y="1270060"/>
                </a:lnTo>
                <a:lnTo>
                  <a:pt x="1005057" y="1292911"/>
                </a:lnTo>
                <a:lnTo>
                  <a:pt x="963397" y="1313091"/>
                </a:lnTo>
                <a:lnTo>
                  <a:pt x="920228" y="1330485"/>
                </a:lnTo>
                <a:lnTo>
                  <a:pt x="875665" y="1344977"/>
                </a:lnTo>
                <a:lnTo>
                  <a:pt x="829825" y="1356450"/>
                </a:lnTo>
                <a:lnTo>
                  <a:pt x="782823" y="1364789"/>
                </a:lnTo>
                <a:lnTo>
                  <a:pt x="734776" y="1369878"/>
                </a:lnTo>
                <a:lnTo>
                  <a:pt x="685800" y="1371600"/>
                </a:lnTo>
                <a:lnTo>
                  <a:pt x="636823" y="1369878"/>
                </a:lnTo>
                <a:lnTo>
                  <a:pt x="588776" y="1364789"/>
                </a:lnTo>
                <a:lnTo>
                  <a:pt x="541774" y="1356450"/>
                </a:lnTo>
                <a:lnTo>
                  <a:pt x="495934" y="1344977"/>
                </a:lnTo>
                <a:lnTo>
                  <a:pt x="451371" y="1330485"/>
                </a:lnTo>
                <a:lnTo>
                  <a:pt x="408202" y="1313091"/>
                </a:lnTo>
                <a:lnTo>
                  <a:pt x="366542" y="1292911"/>
                </a:lnTo>
                <a:lnTo>
                  <a:pt x="326508" y="1270060"/>
                </a:lnTo>
                <a:lnTo>
                  <a:pt x="288216" y="1244656"/>
                </a:lnTo>
                <a:lnTo>
                  <a:pt x="251782" y="1216813"/>
                </a:lnTo>
                <a:lnTo>
                  <a:pt x="217321" y="1186648"/>
                </a:lnTo>
                <a:lnTo>
                  <a:pt x="184951" y="1154278"/>
                </a:lnTo>
                <a:lnTo>
                  <a:pt x="154786" y="1119817"/>
                </a:lnTo>
                <a:lnTo>
                  <a:pt x="126943" y="1083383"/>
                </a:lnTo>
                <a:lnTo>
                  <a:pt x="101539" y="1045091"/>
                </a:lnTo>
                <a:lnTo>
                  <a:pt x="78688" y="1005057"/>
                </a:lnTo>
                <a:lnTo>
                  <a:pt x="58508" y="963397"/>
                </a:lnTo>
                <a:lnTo>
                  <a:pt x="41114" y="920228"/>
                </a:lnTo>
                <a:lnTo>
                  <a:pt x="26622" y="875665"/>
                </a:lnTo>
                <a:lnTo>
                  <a:pt x="15149" y="829825"/>
                </a:lnTo>
                <a:lnTo>
                  <a:pt x="6810" y="782823"/>
                </a:lnTo>
                <a:lnTo>
                  <a:pt x="1721" y="734776"/>
                </a:lnTo>
                <a:lnTo>
                  <a:pt x="0" y="6858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40031" y="2134514"/>
            <a:ext cx="923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15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2800" spc="-204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2800" spc="-135" dirty="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402" y="519061"/>
            <a:ext cx="460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>
                <a:solidFill>
                  <a:srgbClr val="3E3E3E"/>
                </a:solidFill>
              </a:rPr>
              <a:t>Injecting </a:t>
            </a:r>
            <a:r>
              <a:rPr sz="3600" spc="-220" dirty="0">
                <a:solidFill>
                  <a:srgbClr val="3E3E3E"/>
                </a:solidFill>
              </a:rPr>
              <a:t>the</a:t>
            </a:r>
            <a:r>
              <a:rPr sz="3600" spc="-10" dirty="0">
                <a:solidFill>
                  <a:srgbClr val="3E3E3E"/>
                </a:solidFill>
              </a:rPr>
              <a:t> </a:t>
            </a:r>
            <a:r>
              <a:rPr sz="3600" spc="-270" dirty="0">
                <a:solidFill>
                  <a:srgbClr val="3E3E3E"/>
                </a:solidFill>
              </a:rPr>
              <a:t>Service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32788" y="1697735"/>
            <a:ext cx="8714740" cy="372491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2555">
              <a:lnSpc>
                <a:spcPct val="100000"/>
              </a:lnSpc>
              <a:spcBef>
                <a:spcPts val="1675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9497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497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8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constructor()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5971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255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2788" y="1295400"/>
            <a:ext cx="412115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305"/>
              </a:spcBef>
            </a:pPr>
            <a:r>
              <a:rPr sz="2000" spc="-90" dirty="0">
                <a:solidFill>
                  <a:srgbClr val="FFFFFF"/>
                </a:solidFill>
                <a:latin typeface="Arial Black"/>
                <a:cs typeface="Arial Black"/>
              </a:rPr>
              <a:t>product-list.component.ts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402" y="519061"/>
            <a:ext cx="460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>
                <a:solidFill>
                  <a:srgbClr val="3E3E3E"/>
                </a:solidFill>
              </a:rPr>
              <a:t>Injecting </a:t>
            </a:r>
            <a:r>
              <a:rPr sz="3600" spc="-220" dirty="0">
                <a:solidFill>
                  <a:srgbClr val="3E3E3E"/>
                </a:solidFill>
              </a:rPr>
              <a:t>the</a:t>
            </a:r>
            <a:r>
              <a:rPr sz="3600" spc="-10" dirty="0">
                <a:solidFill>
                  <a:srgbClr val="3E3E3E"/>
                </a:solidFill>
              </a:rPr>
              <a:t> </a:t>
            </a:r>
            <a:r>
              <a:rPr sz="3600" spc="-270" dirty="0">
                <a:solidFill>
                  <a:srgbClr val="3E3E3E"/>
                </a:solidFill>
              </a:rPr>
              <a:t>Service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732788" y="1697735"/>
            <a:ext cx="8726805" cy="4000500"/>
          </a:xfrm>
          <a:custGeom>
            <a:avLst/>
            <a:gdLst/>
            <a:ahLst/>
            <a:cxnLst/>
            <a:rect l="l" t="t" r="r" b="b"/>
            <a:pathLst>
              <a:path w="8726805" h="4000500">
                <a:moveTo>
                  <a:pt x="0" y="0"/>
                </a:moveTo>
                <a:lnTo>
                  <a:pt x="8726423" y="0"/>
                </a:lnTo>
                <a:lnTo>
                  <a:pt x="8726423" y="4000500"/>
                </a:lnTo>
                <a:lnTo>
                  <a:pt x="0" y="40005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2490" y="1735328"/>
            <a:ext cx="6991984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import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10" dirty="0">
                <a:latin typeface="Courier New"/>
                <a:cs typeface="Courier New"/>
              </a:rPr>
              <a:t>ProductService </a:t>
            </a:r>
            <a:r>
              <a:rPr sz="1800" dirty="0">
                <a:latin typeface="Courier New"/>
                <a:cs typeface="Courier New"/>
              </a:rPr>
              <a:t>} </a:t>
            </a:r>
            <a:r>
              <a:rPr sz="1800" spc="-5" dirty="0">
                <a:latin typeface="Courier New"/>
                <a:cs typeface="Courier New"/>
              </a:rPr>
              <a:t>from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'./product.service';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49860" marR="2191385" indent="-13716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private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_productService;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constructor(productService: ProductService)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_productService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productService;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2788" y="1295400"/>
            <a:ext cx="412115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305"/>
              </a:spcBef>
            </a:pPr>
            <a:r>
              <a:rPr sz="2000" spc="-90" dirty="0">
                <a:solidFill>
                  <a:srgbClr val="FFFFFF"/>
                </a:solidFill>
                <a:latin typeface="Arial Black"/>
                <a:cs typeface="Arial Black"/>
              </a:rPr>
              <a:t>product-list.component.ts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402" y="519061"/>
            <a:ext cx="460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>
                <a:solidFill>
                  <a:srgbClr val="3E3E3E"/>
                </a:solidFill>
              </a:rPr>
              <a:t>Injecting </a:t>
            </a:r>
            <a:r>
              <a:rPr sz="3600" spc="-220" dirty="0">
                <a:solidFill>
                  <a:srgbClr val="3E3E3E"/>
                </a:solidFill>
              </a:rPr>
              <a:t>the</a:t>
            </a:r>
            <a:r>
              <a:rPr sz="3600" spc="-10" dirty="0">
                <a:solidFill>
                  <a:srgbClr val="3E3E3E"/>
                </a:solidFill>
              </a:rPr>
              <a:t> </a:t>
            </a:r>
            <a:r>
              <a:rPr sz="3600" spc="-270" dirty="0">
                <a:solidFill>
                  <a:srgbClr val="3E3E3E"/>
                </a:solidFill>
              </a:rPr>
              <a:t>Service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32788" y="1697735"/>
            <a:ext cx="8724900" cy="372491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import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10" dirty="0">
                <a:latin typeface="Courier New"/>
                <a:cs typeface="Courier New"/>
              </a:rPr>
              <a:t>ProductService </a:t>
            </a:r>
            <a:r>
              <a:rPr sz="1800" dirty="0">
                <a:latin typeface="Courier New"/>
                <a:cs typeface="Courier New"/>
              </a:rPr>
              <a:t>} </a:t>
            </a:r>
            <a:r>
              <a:rPr sz="1800" spc="-5" dirty="0">
                <a:latin typeface="Courier New"/>
                <a:cs typeface="Courier New"/>
              </a:rPr>
              <a:t>from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'./product.service';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constructor(</a:t>
            </a:r>
            <a:r>
              <a:rPr sz="1800" spc="-10" dirty="0">
                <a:solidFill>
                  <a:srgbClr val="1D1DFF"/>
                </a:solidFill>
                <a:latin typeface="Courier New"/>
                <a:cs typeface="Courier New"/>
              </a:rPr>
              <a:t>private </a:t>
            </a:r>
            <a:r>
              <a:rPr sz="1800" spc="-10" dirty="0">
                <a:latin typeface="Courier New"/>
                <a:cs typeface="Courier New"/>
              </a:rPr>
              <a:t>_productService: ProductService)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59079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2788" y="1295400"/>
            <a:ext cx="412115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305"/>
              </a:spcBef>
            </a:pPr>
            <a:r>
              <a:rPr sz="2000" spc="-90" dirty="0">
                <a:solidFill>
                  <a:srgbClr val="FFFFFF"/>
                </a:solidFill>
                <a:latin typeface="Arial Black"/>
                <a:cs typeface="Arial Black"/>
              </a:rPr>
              <a:t>product-list.component.ts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1" y="2224125"/>
            <a:ext cx="360172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05A28"/>
                </a:solidFill>
                <a:latin typeface="Arial Black"/>
                <a:cs typeface="Arial Black"/>
              </a:rPr>
              <a:t>How </a:t>
            </a:r>
            <a:r>
              <a:rPr sz="2400" spc="-114" dirty="0">
                <a:solidFill>
                  <a:srgbClr val="F05A28"/>
                </a:solidFill>
                <a:latin typeface="Arial Black"/>
                <a:cs typeface="Arial Black"/>
              </a:rPr>
              <a:t>Does </a:t>
            </a:r>
            <a:r>
              <a:rPr sz="2400" spc="-130" dirty="0">
                <a:solidFill>
                  <a:srgbClr val="F05A28"/>
                </a:solidFill>
                <a:latin typeface="Arial Black"/>
                <a:cs typeface="Arial Black"/>
              </a:rPr>
              <a:t>It</a:t>
            </a:r>
            <a:r>
              <a:rPr sz="2400" spc="-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Arial Black"/>
                <a:cs typeface="Arial Black"/>
              </a:rPr>
              <a:t>Work?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62500"/>
              </a:lnSpc>
            </a:pPr>
            <a:r>
              <a:rPr sz="2400" spc="-90" dirty="0">
                <a:solidFill>
                  <a:srgbClr val="F05A28"/>
                </a:solidFill>
                <a:latin typeface="Arial Black"/>
                <a:cs typeface="Arial Black"/>
              </a:rPr>
              <a:t>Building </a:t>
            </a:r>
            <a:r>
              <a:rPr sz="2400" spc="-195" dirty="0">
                <a:solidFill>
                  <a:srgbClr val="F05A28"/>
                </a:solidFill>
                <a:latin typeface="Arial Black"/>
                <a:cs typeface="Arial Black"/>
              </a:rPr>
              <a:t>a </a:t>
            </a:r>
            <a:r>
              <a:rPr sz="2400" spc="-140" dirty="0">
                <a:solidFill>
                  <a:srgbClr val="F05A28"/>
                </a:solidFill>
                <a:latin typeface="Arial Black"/>
                <a:cs typeface="Arial Black"/>
              </a:rPr>
              <a:t>Service  </a:t>
            </a:r>
            <a:r>
              <a:rPr sz="2400" spc="-110" dirty="0">
                <a:solidFill>
                  <a:srgbClr val="F05A28"/>
                </a:solidFill>
                <a:latin typeface="Arial Black"/>
                <a:cs typeface="Arial Black"/>
              </a:rPr>
              <a:t>Registering </a:t>
            </a:r>
            <a:r>
              <a:rPr sz="2400" spc="-120" dirty="0">
                <a:solidFill>
                  <a:srgbClr val="F05A28"/>
                </a:solidFill>
                <a:latin typeface="Arial Black"/>
                <a:cs typeface="Arial Black"/>
              </a:rPr>
              <a:t>the </a:t>
            </a:r>
            <a:r>
              <a:rPr sz="2400" spc="-140" dirty="0">
                <a:solidFill>
                  <a:srgbClr val="F05A28"/>
                </a:solidFill>
                <a:latin typeface="Arial Black"/>
                <a:cs typeface="Arial Black"/>
              </a:rPr>
              <a:t>Service  </a:t>
            </a:r>
            <a:r>
              <a:rPr sz="2400" spc="-120" dirty="0">
                <a:solidFill>
                  <a:srgbClr val="F05A28"/>
                </a:solidFill>
                <a:latin typeface="Arial Black"/>
                <a:cs typeface="Arial Black"/>
              </a:rPr>
              <a:t>Injecting the</a:t>
            </a:r>
            <a:r>
              <a:rPr sz="2400" spc="-7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F05A28"/>
                </a:solidFill>
                <a:latin typeface="Arial Black"/>
                <a:cs typeface="Arial Black"/>
              </a:rPr>
              <a:t>Service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solidFill>
                  <a:srgbClr val="FFFFFF"/>
                </a:solidFill>
              </a:rPr>
              <a:t>S</a:t>
            </a:r>
            <a:r>
              <a:rPr sz="3600" spc="-195" dirty="0">
                <a:solidFill>
                  <a:srgbClr val="FFFFFF"/>
                </a:solidFill>
              </a:rPr>
              <a:t>u</a:t>
            </a:r>
            <a:r>
              <a:rPr sz="3600" spc="-250" dirty="0">
                <a:solidFill>
                  <a:srgbClr val="FFFFFF"/>
                </a:solidFill>
              </a:rPr>
              <a:t>mma</a:t>
            </a:r>
            <a:r>
              <a:rPr sz="3600" spc="-125" dirty="0">
                <a:solidFill>
                  <a:srgbClr val="FFFFFF"/>
                </a:solidFill>
              </a:rPr>
              <a:t>r</a:t>
            </a:r>
            <a:r>
              <a:rPr sz="3600" spc="-8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3E3E3E"/>
                </a:solidFill>
              </a:rPr>
              <a:t>Application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235" dirty="0">
                <a:solidFill>
                  <a:srgbClr val="3E3E3E"/>
                </a:solidFill>
              </a:rPr>
              <a:t>Architecture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125" dirty="0">
                <a:solidFill>
                  <a:srgbClr val="FFFFFF"/>
                </a:solidFill>
                <a:latin typeface="Arial Black"/>
                <a:cs typeface="Arial Black"/>
              </a:rPr>
              <a:t>index.html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0" dirty="0">
                <a:solidFill>
                  <a:srgbClr val="FFFFFF"/>
                </a:solidFill>
                <a:latin typeface="Arial Black"/>
                <a:cs typeface="Arial Black"/>
              </a:rPr>
              <a:t>App  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Arial Black"/>
                <a:cs typeface="Arial Black"/>
              </a:rPr>
              <a:t>mp</a:t>
            </a:r>
            <a:r>
              <a:rPr sz="2400" spc="-4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135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Product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List  </a:t>
            </a: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Product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Data  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Product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 Black"/>
                <a:cs typeface="Arial Black"/>
              </a:rPr>
              <a:t>Detail  </a:t>
            </a: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-105" dirty="0">
                <a:solidFill>
                  <a:srgbClr val="FFFFFF"/>
                </a:solidFill>
                <a:latin typeface="Arial Black"/>
                <a:cs typeface="Arial Black"/>
              </a:rPr>
              <a:t>Welcome  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Arial Black"/>
                <a:cs typeface="Arial Black"/>
              </a:rPr>
              <a:t>mp</a:t>
            </a:r>
            <a:r>
              <a:rPr sz="2400" spc="-4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135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Star  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Arial Black"/>
                <a:cs typeface="Arial Black"/>
              </a:rPr>
              <a:t>mp</a:t>
            </a:r>
            <a:r>
              <a:rPr sz="2400" spc="-4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135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nt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63925">
              <a:lnSpc>
                <a:spcPct val="153500"/>
              </a:lnSpc>
              <a:spcBef>
                <a:spcPts val="100"/>
              </a:spcBef>
            </a:pPr>
            <a:r>
              <a:rPr spc="290" dirty="0"/>
              <a:t>A</a:t>
            </a:r>
            <a:r>
              <a:rPr spc="-690" dirty="0"/>
              <a:t> </a:t>
            </a:r>
            <a:r>
              <a:rPr spc="-25" dirty="0"/>
              <a:t>class </a:t>
            </a:r>
            <a:r>
              <a:rPr spc="10" dirty="0"/>
              <a:t>with </a:t>
            </a:r>
            <a:r>
              <a:rPr spc="-65" dirty="0"/>
              <a:t>a </a:t>
            </a:r>
            <a:r>
              <a:rPr spc="35" dirty="0"/>
              <a:t>focused </a:t>
            </a:r>
            <a:r>
              <a:rPr spc="-30" dirty="0"/>
              <a:t>purpose.  </a:t>
            </a:r>
            <a:r>
              <a:rPr spc="25" dirty="0"/>
              <a:t>Used </a:t>
            </a:r>
            <a:r>
              <a:rPr spc="20" dirty="0"/>
              <a:t>for </a:t>
            </a:r>
            <a:r>
              <a:rPr spc="-40" dirty="0"/>
              <a:t>features</a:t>
            </a:r>
            <a:r>
              <a:rPr spc="-470" dirty="0"/>
              <a:t> </a:t>
            </a:r>
            <a:r>
              <a:rPr spc="-130" dirty="0"/>
              <a:t>that: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45" dirty="0"/>
              <a:t>Are </a:t>
            </a:r>
            <a:r>
              <a:rPr spc="10" dirty="0"/>
              <a:t>independent </a:t>
            </a:r>
            <a:r>
              <a:rPr spc="-10" dirty="0"/>
              <a:t>from </a:t>
            </a:r>
            <a:r>
              <a:rPr spc="-55" dirty="0"/>
              <a:t>any </a:t>
            </a:r>
            <a:r>
              <a:rPr spc="-15" dirty="0"/>
              <a:t>particular</a:t>
            </a:r>
            <a:r>
              <a:rPr spc="-615" dirty="0"/>
              <a:t> </a:t>
            </a:r>
            <a:r>
              <a:rPr spc="30" dirty="0"/>
              <a:t>component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15" dirty="0"/>
              <a:t>Provide</a:t>
            </a:r>
            <a:r>
              <a:rPr spc="-135" dirty="0"/>
              <a:t> </a:t>
            </a:r>
            <a:r>
              <a:rPr spc="-35" dirty="0"/>
              <a:t>shared</a:t>
            </a:r>
            <a:r>
              <a:rPr spc="-120" dirty="0"/>
              <a:t> </a:t>
            </a:r>
            <a:r>
              <a:rPr spc="-5" dirty="0"/>
              <a:t>data</a:t>
            </a:r>
            <a:r>
              <a:rPr spc="-135" dirty="0"/>
              <a:t> </a:t>
            </a:r>
            <a:r>
              <a:rPr spc="20" dirty="0"/>
              <a:t>or</a:t>
            </a:r>
            <a:r>
              <a:rPr spc="-140" dirty="0"/>
              <a:t> </a:t>
            </a:r>
            <a:r>
              <a:rPr spc="55" dirty="0"/>
              <a:t>logic</a:t>
            </a:r>
            <a:r>
              <a:rPr spc="-130" dirty="0"/>
              <a:t> </a:t>
            </a:r>
            <a:r>
              <a:rPr spc="-20" dirty="0"/>
              <a:t>across</a:t>
            </a:r>
            <a:r>
              <a:rPr spc="-125" dirty="0"/>
              <a:t> </a:t>
            </a:r>
            <a:r>
              <a:rPr spc="20" dirty="0"/>
              <a:t>components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-5" dirty="0"/>
              <a:t>Encapsulate </a:t>
            </a:r>
            <a:r>
              <a:rPr spc="-50" dirty="0"/>
              <a:t>external</a:t>
            </a:r>
            <a:r>
              <a:rPr spc="-245" dirty="0"/>
              <a:t> </a:t>
            </a:r>
            <a:r>
              <a:rPr spc="-20" dirty="0"/>
              <a:t>interactions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S</a:t>
            </a:r>
            <a:r>
              <a:rPr spc="-415" dirty="0"/>
              <a:t>er</a:t>
            </a:r>
            <a:r>
              <a:rPr spc="-405" dirty="0"/>
              <a:t>vi</a:t>
            </a:r>
            <a:r>
              <a:rPr spc="-605" dirty="0"/>
              <a:t>c</a:t>
            </a:r>
            <a:r>
              <a:rPr spc="-400" dirty="0"/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1" y="2224125"/>
            <a:ext cx="360172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05A28"/>
                </a:solidFill>
                <a:latin typeface="Arial Black"/>
                <a:cs typeface="Arial Black"/>
              </a:rPr>
              <a:t>How </a:t>
            </a:r>
            <a:r>
              <a:rPr sz="2400" spc="-114" dirty="0">
                <a:solidFill>
                  <a:srgbClr val="F05A28"/>
                </a:solidFill>
                <a:latin typeface="Arial Black"/>
                <a:cs typeface="Arial Black"/>
              </a:rPr>
              <a:t>Does </a:t>
            </a:r>
            <a:r>
              <a:rPr sz="2400" spc="-130" dirty="0">
                <a:solidFill>
                  <a:srgbClr val="F05A28"/>
                </a:solidFill>
                <a:latin typeface="Arial Black"/>
                <a:cs typeface="Arial Black"/>
              </a:rPr>
              <a:t>It</a:t>
            </a:r>
            <a:r>
              <a:rPr sz="2400" spc="-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Arial Black"/>
                <a:cs typeface="Arial Black"/>
              </a:rPr>
              <a:t>Work?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62500"/>
              </a:lnSpc>
            </a:pPr>
            <a:r>
              <a:rPr sz="2400" spc="-90" dirty="0">
                <a:solidFill>
                  <a:srgbClr val="F05A28"/>
                </a:solidFill>
                <a:latin typeface="Arial Black"/>
                <a:cs typeface="Arial Black"/>
              </a:rPr>
              <a:t>Building </a:t>
            </a:r>
            <a:r>
              <a:rPr sz="2400" spc="-195" dirty="0">
                <a:solidFill>
                  <a:srgbClr val="F05A28"/>
                </a:solidFill>
                <a:latin typeface="Arial Black"/>
                <a:cs typeface="Arial Black"/>
              </a:rPr>
              <a:t>a </a:t>
            </a:r>
            <a:r>
              <a:rPr sz="2400" spc="-140" dirty="0">
                <a:solidFill>
                  <a:srgbClr val="F05A28"/>
                </a:solidFill>
                <a:latin typeface="Arial Black"/>
                <a:cs typeface="Arial Black"/>
              </a:rPr>
              <a:t>Service  </a:t>
            </a:r>
            <a:r>
              <a:rPr sz="2400" spc="-110" dirty="0">
                <a:solidFill>
                  <a:srgbClr val="F05A28"/>
                </a:solidFill>
                <a:latin typeface="Arial Black"/>
                <a:cs typeface="Arial Black"/>
              </a:rPr>
              <a:t>Registering </a:t>
            </a:r>
            <a:r>
              <a:rPr sz="2400" spc="-120" dirty="0">
                <a:solidFill>
                  <a:srgbClr val="F05A28"/>
                </a:solidFill>
                <a:latin typeface="Arial Black"/>
                <a:cs typeface="Arial Black"/>
              </a:rPr>
              <a:t>the </a:t>
            </a:r>
            <a:r>
              <a:rPr sz="2400" spc="-140" dirty="0">
                <a:solidFill>
                  <a:srgbClr val="F05A28"/>
                </a:solidFill>
                <a:latin typeface="Arial Black"/>
                <a:cs typeface="Arial Black"/>
              </a:rPr>
              <a:t>Service  </a:t>
            </a:r>
            <a:r>
              <a:rPr sz="2400" spc="-120" dirty="0">
                <a:solidFill>
                  <a:srgbClr val="F05A28"/>
                </a:solidFill>
                <a:latin typeface="Arial Black"/>
                <a:cs typeface="Arial Black"/>
              </a:rPr>
              <a:t>Injecting the</a:t>
            </a:r>
            <a:r>
              <a:rPr sz="2400" spc="-7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F05A28"/>
                </a:solidFill>
                <a:latin typeface="Arial Black"/>
                <a:cs typeface="Arial Black"/>
              </a:rPr>
              <a:t>Service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</a:rPr>
              <a:t>Module  </a:t>
            </a:r>
            <a:r>
              <a:rPr sz="3600" spc="60" dirty="0">
                <a:solidFill>
                  <a:srgbClr val="FFFFFF"/>
                </a:solidFill>
              </a:rPr>
              <a:t>O</a:t>
            </a:r>
            <a:r>
              <a:rPr sz="3600" spc="-210" dirty="0">
                <a:solidFill>
                  <a:srgbClr val="FFFFFF"/>
                </a:solidFill>
              </a:rPr>
              <a:t>v</a:t>
            </a:r>
            <a:r>
              <a:rPr sz="3600" spc="-305" dirty="0">
                <a:solidFill>
                  <a:srgbClr val="FFFFFF"/>
                </a:solidFill>
              </a:rPr>
              <a:t>e</a:t>
            </a:r>
            <a:r>
              <a:rPr sz="3600" spc="-135" dirty="0">
                <a:solidFill>
                  <a:srgbClr val="FFFFFF"/>
                </a:solidFill>
              </a:rPr>
              <a:t>rv</a:t>
            </a:r>
            <a:r>
              <a:rPr sz="3600" spc="-305" dirty="0">
                <a:solidFill>
                  <a:srgbClr val="FFFFFF"/>
                </a:solidFill>
              </a:rPr>
              <a:t>i</a:t>
            </a:r>
            <a:r>
              <a:rPr sz="3600" spc="-390" dirty="0">
                <a:solidFill>
                  <a:srgbClr val="FFFFFF"/>
                </a:solidFill>
              </a:rPr>
              <a:t>e</a:t>
            </a:r>
            <a:r>
              <a:rPr sz="3600" spc="-30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9953" y="3405378"/>
            <a:ext cx="5469890" cy="2699385"/>
          </a:xfrm>
          <a:custGeom>
            <a:avLst/>
            <a:gdLst/>
            <a:ahLst/>
            <a:cxnLst/>
            <a:rect l="l" t="t" r="r" b="b"/>
            <a:pathLst>
              <a:path w="5469890" h="2699385">
                <a:moveTo>
                  <a:pt x="0" y="0"/>
                </a:moveTo>
                <a:lnTo>
                  <a:pt x="5469636" y="0"/>
                </a:lnTo>
                <a:lnTo>
                  <a:pt x="5469636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3296" y="519061"/>
            <a:ext cx="435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>
                <a:solidFill>
                  <a:srgbClr val="3E3E3E"/>
                </a:solidFill>
              </a:rPr>
              <a:t>How </a:t>
            </a:r>
            <a:r>
              <a:rPr sz="3600" spc="-200" dirty="0">
                <a:solidFill>
                  <a:srgbClr val="3E3E3E"/>
                </a:solidFill>
              </a:rPr>
              <a:t>Does </a:t>
            </a:r>
            <a:r>
              <a:rPr sz="3600" spc="-290" dirty="0">
                <a:solidFill>
                  <a:srgbClr val="3E3E3E"/>
                </a:solidFill>
              </a:rPr>
              <a:t>It</a:t>
            </a:r>
            <a:r>
              <a:rPr sz="3600" spc="-35" dirty="0">
                <a:solidFill>
                  <a:srgbClr val="3E3E3E"/>
                </a:solidFill>
              </a:rPr>
              <a:t> </a:t>
            </a:r>
            <a:r>
              <a:rPr sz="3600" spc="-155" dirty="0">
                <a:solidFill>
                  <a:srgbClr val="3E3E3E"/>
                </a:solidFill>
              </a:rPr>
              <a:t>Work?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8478011" y="4465320"/>
            <a:ext cx="1495044" cy="1495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9733" y="450722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3" y="1721"/>
                </a:lnTo>
                <a:lnTo>
                  <a:pt x="588776" y="6810"/>
                </a:lnTo>
                <a:lnTo>
                  <a:pt x="541774" y="15149"/>
                </a:lnTo>
                <a:lnTo>
                  <a:pt x="495934" y="26622"/>
                </a:lnTo>
                <a:lnTo>
                  <a:pt x="451371" y="41114"/>
                </a:lnTo>
                <a:lnTo>
                  <a:pt x="408202" y="58508"/>
                </a:lnTo>
                <a:lnTo>
                  <a:pt x="366542" y="78688"/>
                </a:lnTo>
                <a:lnTo>
                  <a:pt x="326508" y="101539"/>
                </a:lnTo>
                <a:lnTo>
                  <a:pt x="288216" y="126943"/>
                </a:lnTo>
                <a:lnTo>
                  <a:pt x="251782" y="154786"/>
                </a:lnTo>
                <a:lnTo>
                  <a:pt x="217321" y="184951"/>
                </a:lnTo>
                <a:lnTo>
                  <a:pt x="184951" y="217321"/>
                </a:lnTo>
                <a:lnTo>
                  <a:pt x="154786" y="251782"/>
                </a:lnTo>
                <a:lnTo>
                  <a:pt x="126943" y="288216"/>
                </a:lnTo>
                <a:lnTo>
                  <a:pt x="101539" y="326508"/>
                </a:lnTo>
                <a:lnTo>
                  <a:pt x="78688" y="366542"/>
                </a:lnTo>
                <a:lnTo>
                  <a:pt x="58508" y="408202"/>
                </a:lnTo>
                <a:lnTo>
                  <a:pt x="41114" y="451371"/>
                </a:lnTo>
                <a:lnTo>
                  <a:pt x="26622" y="495934"/>
                </a:lnTo>
                <a:lnTo>
                  <a:pt x="15149" y="541774"/>
                </a:lnTo>
                <a:lnTo>
                  <a:pt x="6810" y="588776"/>
                </a:lnTo>
                <a:lnTo>
                  <a:pt x="1721" y="636823"/>
                </a:lnTo>
                <a:lnTo>
                  <a:pt x="0" y="685800"/>
                </a:lnTo>
                <a:lnTo>
                  <a:pt x="1721" y="734776"/>
                </a:lnTo>
                <a:lnTo>
                  <a:pt x="6810" y="782823"/>
                </a:lnTo>
                <a:lnTo>
                  <a:pt x="15149" y="829825"/>
                </a:lnTo>
                <a:lnTo>
                  <a:pt x="26622" y="875665"/>
                </a:lnTo>
                <a:lnTo>
                  <a:pt x="41114" y="920228"/>
                </a:lnTo>
                <a:lnTo>
                  <a:pt x="58508" y="963397"/>
                </a:lnTo>
                <a:lnTo>
                  <a:pt x="78688" y="1005057"/>
                </a:lnTo>
                <a:lnTo>
                  <a:pt x="101539" y="1045091"/>
                </a:lnTo>
                <a:lnTo>
                  <a:pt x="126943" y="1083383"/>
                </a:lnTo>
                <a:lnTo>
                  <a:pt x="154786" y="1119817"/>
                </a:lnTo>
                <a:lnTo>
                  <a:pt x="184951" y="1154278"/>
                </a:lnTo>
                <a:lnTo>
                  <a:pt x="217321" y="1186648"/>
                </a:lnTo>
                <a:lnTo>
                  <a:pt x="251782" y="1216813"/>
                </a:lnTo>
                <a:lnTo>
                  <a:pt x="288216" y="1244656"/>
                </a:lnTo>
                <a:lnTo>
                  <a:pt x="326508" y="1270060"/>
                </a:lnTo>
                <a:lnTo>
                  <a:pt x="366542" y="1292911"/>
                </a:lnTo>
                <a:lnTo>
                  <a:pt x="408202" y="1313091"/>
                </a:lnTo>
                <a:lnTo>
                  <a:pt x="451371" y="1330485"/>
                </a:lnTo>
                <a:lnTo>
                  <a:pt x="495934" y="1344977"/>
                </a:lnTo>
                <a:lnTo>
                  <a:pt x="541774" y="1356450"/>
                </a:lnTo>
                <a:lnTo>
                  <a:pt x="588776" y="1364789"/>
                </a:lnTo>
                <a:lnTo>
                  <a:pt x="636823" y="1369878"/>
                </a:lnTo>
                <a:lnTo>
                  <a:pt x="685800" y="1371600"/>
                </a:lnTo>
                <a:lnTo>
                  <a:pt x="734776" y="1369878"/>
                </a:lnTo>
                <a:lnTo>
                  <a:pt x="782823" y="1364789"/>
                </a:lnTo>
                <a:lnTo>
                  <a:pt x="829825" y="1356450"/>
                </a:lnTo>
                <a:lnTo>
                  <a:pt x="875665" y="1344977"/>
                </a:lnTo>
                <a:lnTo>
                  <a:pt x="920228" y="1330485"/>
                </a:lnTo>
                <a:lnTo>
                  <a:pt x="963397" y="1313091"/>
                </a:lnTo>
                <a:lnTo>
                  <a:pt x="1005057" y="1292911"/>
                </a:lnTo>
                <a:lnTo>
                  <a:pt x="1045091" y="1270060"/>
                </a:lnTo>
                <a:lnTo>
                  <a:pt x="1083383" y="1244656"/>
                </a:lnTo>
                <a:lnTo>
                  <a:pt x="1119817" y="1216813"/>
                </a:lnTo>
                <a:lnTo>
                  <a:pt x="1154278" y="1186648"/>
                </a:lnTo>
                <a:lnTo>
                  <a:pt x="1186648" y="1154278"/>
                </a:lnTo>
                <a:lnTo>
                  <a:pt x="1216813" y="1119817"/>
                </a:lnTo>
                <a:lnTo>
                  <a:pt x="1244656" y="1083383"/>
                </a:lnTo>
                <a:lnTo>
                  <a:pt x="1270060" y="1045091"/>
                </a:lnTo>
                <a:lnTo>
                  <a:pt x="1292911" y="1005057"/>
                </a:lnTo>
                <a:lnTo>
                  <a:pt x="1313091" y="963397"/>
                </a:lnTo>
                <a:lnTo>
                  <a:pt x="1330485" y="920228"/>
                </a:lnTo>
                <a:lnTo>
                  <a:pt x="1344977" y="875665"/>
                </a:lnTo>
                <a:lnTo>
                  <a:pt x="1356450" y="829825"/>
                </a:lnTo>
                <a:lnTo>
                  <a:pt x="1364789" y="782823"/>
                </a:lnTo>
                <a:lnTo>
                  <a:pt x="1369878" y="734776"/>
                </a:lnTo>
                <a:lnTo>
                  <a:pt x="1371600" y="685800"/>
                </a:lnTo>
                <a:lnTo>
                  <a:pt x="1369878" y="636823"/>
                </a:lnTo>
                <a:lnTo>
                  <a:pt x="1364789" y="588776"/>
                </a:lnTo>
                <a:lnTo>
                  <a:pt x="1356450" y="541774"/>
                </a:lnTo>
                <a:lnTo>
                  <a:pt x="1344977" y="495934"/>
                </a:lnTo>
                <a:lnTo>
                  <a:pt x="1330485" y="451371"/>
                </a:lnTo>
                <a:lnTo>
                  <a:pt x="1313091" y="408202"/>
                </a:lnTo>
                <a:lnTo>
                  <a:pt x="1292911" y="366542"/>
                </a:lnTo>
                <a:lnTo>
                  <a:pt x="1270060" y="326508"/>
                </a:lnTo>
                <a:lnTo>
                  <a:pt x="1244656" y="288216"/>
                </a:lnTo>
                <a:lnTo>
                  <a:pt x="1216813" y="251782"/>
                </a:lnTo>
                <a:lnTo>
                  <a:pt x="1186648" y="217321"/>
                </a:lnTo>
                <a:lnTo>
                  <a:pt x="1154278" y="184951"/>
                </a:lnTo>
                <a:lnTo>
                  <a:pt x="1119817" y="154786"/>
                </a:lnTo>
                <a:lnTo>
                  <a:pt x="1083383" y="126943"/>
                </a:lnTo>
                <a:lnTo>
                  <a:pt x="1045091" y="101539"/>
                </a:lnTo>
                <a:lnTo>
                  <a:pt x="1005057" y="78688"/>
                </a:lnTo>
                <a:lnTo>
                  <a:pt x="963397" y="58508"/>
                </a:lnTo>
                <a:lnTo>
                  <a:pt x="920228" y="41114"/>
                </a:lnTo>
                <a:lnTo>
                  <a:pt x="875665" y="26622"/>
                </a:lnTo>
                <a:lnTo>
                  <a:pt x="829825" y="15149"/>
                </a:lnTo>
                <a:lnTo>
                  <a:pt x="782823" y="6810"/>
                </a:lnTo>
                <a:lnTo>
                  <a:pt x="734776" y="1721"/>
                </a:lnTo>
                <a:lnTo>
                  <a:pt x="6858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9733" y="450722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1" y="636823"/>
                </a:lnTo>
                <a:lnTo>
                  <a:pt x="6810" y="588776"/>
                </a:lnTo>
                <a:lnTo>
                  <a:pt x="15149" y="541774"/>
                </a:lnTo>
                <a:lnTo>
                  <a:pt x="26622" y="495934"/>
                </a:lnTo>
                <a:lnTo>
                  <a:pt x="41114" y="451371"/>
                </a:lnTo>
                <a:lnTo>
                  <a:pt x="58508" y="408202"/>
                </a:lnTo>
                <a:lnTo>
                  <a:pt x="78688" y="366542"/>
                </a:lnTo>
                <a:lnTo>
                  <a:pt x="101539" y="326508"/>
                </a:lnTo>
                <a:lnTo>
                  <a:pt x="126943" y="288216"/>
                </a:lnTo>
                <a:lnTo>
                  <a:pt x="154786" y="251782"/>
                </a:lnTo>
                <a:lnTo>
                  <a:pt x="184951" y="217321"/>
                </a:lnTo>
                <a:lnTo>
                  <a:pt x="217321" y="184951"/>
                </a:lnTo>
                <a:lnTo>
                  <a:pt x="251782" y="154786"/>
                </a:lnTo>
                <a:lnTo>
                  <a:pt x="288216" y="126943"/>
                </a:lnTo>
                <a:lnTo>
                  <a:pt x="326508" y="101539"/>
                </a:lnTo>
                <a:lnTo>
                  <a:pt x="366542" y="78688"/>
                </a:lnTo>
                <a:lnTo>
                  <a:pt x="408202" y="58508"/>
                </a:lnTo>
                <a:lnTo>
                  <a:pt x="451371" y="41114"/>
                </a:lnTo>
                <a:lnTo>
                  <a:pt x="495934" y="26622"/>
                </a:lnTo>
                <a:lnTo>
                  <a:pt x="541774" y="15149"/>
                </a:lnTo>
                <a:lnTo>
                  <a:pt x="588776" y="6810"/>
                </a:lnTo>
                <a:lnTo>
                  <a:pt x="636823" y="1721"/>
                </a:lnTo>
                <a:lnTo>
                  <a:pt x="685800" y="0"/>
                </a:lnTo>
                <a:lnTo>
                  <a:pt x="734776" y="1721"/>
                </a:lnTo>
                <a:lnTo>
                  <a:pt x="782823" y="6810"/>
                </a:lnTo>
                <a:lnTo>
                  <a:pt x="829825" y="15149"/>
                </a:lnTo>
                <a:lnTo>
                  <a:pt x="875665" y="26622"/>
                </a:lnTo>
                <a:lnTo>
                  <a:pt x="920228" y="41114"/>
                </a:lnTo>
                <a:lnTo>
                  <a:pt x="963397" y="58508"/>
                </a:lnTo>
                <a:lnTo>
                  <a:pt x="1005057" y="78688"/>
                </a:lnTo>
                <a:lnTo>
                  <a:pt x="1045091" y="101539"/>
                </a:lnTo>
                <a:lnTo>
                  <a:pt x="1083383" y="126943"/>
                </a:lnTo>
                <a:lnTo>
                  <a:pt x="1119817" y="154786"/>
                </a:lnTo>
                <a:lnTo>
                  <a:pt x="1154278" y="184951"/>
                </a:lnTo>
                <a:lnTo>
                  <a:pt x="1186648" y="217321"/>
                </a:lnTo>
                <a:lnTo>
                  <a:pt x="1216813" y="251782"/>
                </a:lnTo>
                <a:lnTo>
                  <a:pt x="1244656" y="288216"/>
                </a:lnTo>
                <a:lnTo>
                  <a:pt x="1270060" y="326508"/>
                </a:lnTo>
                <a:lnTo>
                  <a:pt x="1292911" y="366542"/>
                </a:lnTo>
                <a:lnTo>
                  <a:pt x="1313091" y="408202"/>
                </a:lnTo>
                <a:lnTo>
                  <a:pt x="1330485" y="451371"/>
                </a:lnTo>
                <a:lnTo>
                  <a:pt x="1344977" y="495934"/>
                </a:lnTo>
                <a:lnTo>
                  <a:pt x="1356450" y="541774"/>
                </a:lnTo>
                <a:lnTo>
                  <a:pt x="1364789" y="588776"/>
                </a:lnTo>
                <a:lnTo>
                  <a:pt x="1369878" y="636823"/>
                </a:lnTo>
                <a:lnTo>
                  <a:pt x="1371600" y="685800"/>
                </a:lnTo>
                <a:lnTo>
                  <a:pt x="1369878" y="734776"/>
                </a:lnTo>
                <a:lnTo>
                  <a:pt x="1364789" y="782823"/>
                </a:lnTo>
                <a:lnTo>
                  <a:pt x="1356450" y="829825"/>
                </a:lnTo>
                <a:lnTo>
                  <a:pt x="1344977" y="875665"/>
                </a:lnTo>
                <a:lnTo>
                  <a:pt x="1330485" y="920228"/>
                </a:lnTo>
                <a:lnTo>
                  <a:pt x="1313091" y="963397"/>
                </a:lnTo>
                <a:lnTo>
                  <a:pt x="1292911" y="1005057"/>
                </a:lnTo>
                <a:lnTo>
                  <a:pt x="1270060" y="1045091"/>
                </a:lnTo>
                <a:lnTo>
                  <a:pt x="1244656" y="1083383"/>
                </a:lnTo>
                <a:lnTo>
                  <a:pt x="1216813" y="1119817"/>
                </a:lnTo>
                <a:lnTo>
                  <a:pt x="1186648" y="1154278"/>
                </a:lnTo>
                <a:lnTo>
                  <a:pt x="1154278" y="1186648"/>
                </a:lnTo>
                <a:lnTo>
                  <a:pt x="1119817" y="1216813"/>
                </a:lnTo>
                <a:lnTo>
                  <a:pt x="1083383" y="1244656"/>
                </a:lnTo>
                <a:lnTo>
                  <a:pt x="1045091" y="1270060"/>
                </a:lnTo>
                <a:lnTo>
                  <a:pt x="1005057" y="1292911"/>
                </a:lnTo>
                <a:lnTo>
                  <a:pt x="963397" y="1313091"/>
                </a:lnTo>
                <a:lnTo>
                  <a:pt x="920228" y="1330485"/>
                </a:lnTo>
                <a:lnTo>
                  <a:pt x="875665" y="1344977"/>
                </a:lnTo>
                <a:lnTo>
                  <a:pt x="829825" y="1356450"/>
                </a:lnTo>
                <a:lnTo>
                  <a:pt x="782823" y="1364789"/>
                </a:lnTo>
                <a:lnTo>
                  <a:pt x="734776" y="1369878"/>
                </a:lnTo>
                <a:lnTo>
                  <a:pt x="685800" y="1371600"/>
                </a:lnTo>
                <a:lnTo>
                  <a:pt x="636823" y="1369878"/>
                </a:lnTo>
                <a:lnTo>
                  <a:pt x="588776" y="1364789"/>
                </a:lnTo>
                <a:lnTo>
                  <a:pt x="541774" y="1356450"/>
                </a:lnTo>
                <a:lnTo>
                  <a:pt x="495934" y="1344977"/>
                </a:lnTo>
                <a:lnTo>
                  <a:pt x="451371" y="1330485"/>
                </a:lnTo>
                <a:lnTo>
                  <a:pt x="408202" y="1313091"/>
                </a:lnTo>
                <a:lnTo>
                  <a:pt x="366542" y="1292911"/>
                </a:lnTo>
                <a:lnTo>
                  <a:pt x="326508" y="1270060"/>
                </a:lnTo>
                <a:lnTo>
                  <a:pt x="288216" y="1244656"/>
                </a:lnTo>
                <a:lnTo>
                  <a:pt x="251782" y="1216813"/>
                </a:lnTo>
                <a:lnTo>
                  <a:pt x="217321" y="1186648"/>
                </a:lnTo>
                <a:lnTo>
                  <a:pt x="184951" y="1154278"/>
                </a:lnTo>
                <a:lnTo>
                  <a:pt x="154786" y="1119817"/>
                </a:lnTo>
                <a:lnTo>
                  <a:pt x="126943" y="1083383"/>
                </a:lnTo>
                <a:lnTo>
                  <a:pt x="101539" y="1045091"/>
                </a:lnTo>
                <a:lnTo>
                  <a:pt x="78688" y="1005057"/>
                </a:lnTo>
                <a:lnTo>
                  <a:pt x="58508" y="963397"/>
                </a:lnTo>
                <a:lnTo>
                  <a:pt x="41114" y="920228"/>
                </a:lnTo>
                <a:lnTo>
                  <a:pt x="26622" y="875665"/>
                </a:lnTo>
                <a:lnTo>
                  <a:pt x="15149" y="829825"/>
                </a:lnTo>
                <a:lnTo>
                  <a:pt x="6810" y="782823"/>
                </a:lnTo>
                <a:lnTo>
                  <a:pt x="1721" y="734776"/>
                </a:lnTo>
                <a:lnTo>
                  <a:pt x="0" y="6858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89953" y="3405378"/>
            <a:ext cx="5469890" cy="2699385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endParaRPr sz="2400">
              <a:latin typeface="Arial Black"/>
              <a:cs typeface="Arial Black"/>
            </a:endParaRPr>
          </a:p>
          <a:p>
            <a:pPr marL="181610">
              <a:lnSpc>
                <a:spcPct val="100000"/>
              </a:lnSpc>
              <a:spcBef>
                <a:spcPts val="124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let svc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myService();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254" dirty="0">
                <a:solidFill>
                  <a:srgbClr val="FFFFFF"/>
                </a:solidFill>
                <a:latin typeface="Arial Black"/>
                <a:cs typeface="Arial Black"/>
              </a:rPr>
              <a:t>svc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4866" y="3405378"/>
            <a:ext cx="4114800" cy="2699385"/>
          </a:xfrm>
          <a:prstGeom prst="rect">
            <a:avLst/>
          </a:prstGeom>
          <a:solidFill>
            <a:srgbClr val="3E3E3E"/>
          </a:solidFill>
          <a:ln w="25907">
            <a:solidFill>
              <a:srgbClr val="28282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endParaRPr sz="2400">
              <a:latin typeface="Arial Black"/>
              <a:cs typeface="Arial Black"/>
            </a:endParaRPr>
          </a:p>
          <a:p>
            <a:pPr marR="26034" algn="ctr">
              <a:lnSpc>
                <a:spcPct val="100000"/>
              </a:lnSpc>
              <a:spcBef>
                <a:spcPts val="124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export class myService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98374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coding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pattern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which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class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receives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8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instances  </a:t>
            </a:r>
            <a:r>
              <a:rPr sz="2800" spc="75" dirty="0">
                <a:solidFill>
                  <a:srgbClr val="3E3E3E"/>
                </a:solidFill>
                <a:latin typeface="Verdana"/>
                <a:cs typeface="Verdana"/>
              </a:rPr>
              <a:t>of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objects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it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needs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(called </a:t>
            </a:r>
            <a:r>
              <a:rPr sz="2800" spc="5" dirty="0">
                <a:solidFill>
                  <a:srgbClr val="9BC850"/>
                </a:solidFill>
                <a:latin typeface="Verdana"/>
                <a:cs typeface="Verdana"/>
              </a:rPr>
              <a:t>dependencies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)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from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an 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external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source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rather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than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creating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them</a:t>
            </a:r>
            <a:r>
              <a:rPr sz="2800" spc="-6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Verdana"/>
                <a:cs typeface="Verdana"/>
              </a:rPr>
              <a:t>itself.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07"/>
            <a:ext cx="6293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5" dirty="0">
                <a:solidFill>
                  <a:srgbClr val="9BC850"/>
                </a:solidFill>
                <a:latin typeface="Arial Black"/>
                <a:cs typeface="Arial Black"/>
              </a:rPr>
              <a:t>Dependency</a:t>
            </a:r>
            <a:r>
              <a:rPr sz="4800" spc="-43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4800" spc="-445" dirty="0">
                <a:solidFill>
                  <a:srgbClr val="9BC850"/>
                </a:solidFill>
                <a:latin typeface="Arial Black"/>
                <a:cs typeface="Arial Black"/>
              </a:rPr>
              <a:t>Injection</a:t>
            </a:r>
            <a:endParaRPr sz="4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0938" y="3557155"/>
            <a:ext cx="3049270" cy="3003550"/>
          </a:xfrm>
          <a:custGeom>
            <a:avLst/>
            <a:gdLst/>
            <a:ahLst/>
            <a:cxnLst/>
            <a:rect l="l" t="t" r="r" b="b"/>
            <a:pathLst>
              <a:path w="3049270" h="3003550">
                <a:moveTo>
                  <a:pt x="2490152" y="2290432"/>
                </a:moveTo>
                <a:lnTo>
                  <a:pt x="559130" y="2290432"/>
                </a:lnTo>
                <a:lnTo>
                  <a:pt x="591041" y="2329096"/>
                </a:lnTo>
                <a:lnTo>
                  <a:pt x="624443" y="2366368"/>
                </a:lnTo>
                <a:lnTo>
                  <a:pt x="659288" y="2402210"/>
                </a:lnTo>
                <a:lnTo>
                  <a:pt x="695529" y="2436582"/>
                </a:lnTo>
                <a:lnTo>
                  <a:pt x="733118" y="2469443"/>
                </a:lnTo>
                <a:lnTo>
                  <a:pt x="772008" y="2500754"/>
                </a:lnTo>
                <a:lnTo>
                  <a:pt x="812153" y="2530475"/>
                </a:lnTo>
                <a:lnTo>
                  <a:pt x="853503" y="2558565"/>
                </a:lnTo>
                <a:lnTo>
                  <a:pt x="896013" y="2584986"/>
                </a:lnTo>
                <a:lnTo>
                  <a:pt x="939634" y="2609697"/>
                </a:lnTo>
                <a:lnTo>
                  <a:pt x="885342" y="2917545"/>
                </a:lnTo>
                <a:lnTo>
                  <a:pt x="1120000" y="3002953"/>
                </a:lnTo>
                <a:lnTo>
                  <a:pt x="1276286" y="2732239"/>
                </a:lnTo>
                <a:lnTo>
                  <a:pt x="2131267" y="2732239"/>
                </a:lnTo>
                <a:lnTo>
                  <a:pt x="2109660" y="2609697"/>
                </a:lnTo>
                <a:lnTo>
                  <a:pt x="2153278" y="2584986"/>
                </a:lnTo>
                <a:lnTo>
                  <a:pt x="2195785" y="2558565"/>
                </a:lnTo>
                <a:lnTo>
                  <a:pt x="2237134" y="2530475"/>
                </a:lnTo>
                <a:lnTo>
                  <a:pt x="2277276" y="2500754"/>
                </a:lnTo>
                <a:lnTo>
                  <a:pt x="2316165" y="2469443"/>
                </a:lnTo>
                <a:lnTo>
                  <a:pt x="2353754" y="2436582"/>
                </a:lnTo>
                <a:lnTo>
                  <a:pt x="2389994" y="2402210"/>
                </a:lnTo>
                <a:lnTo>
                  <a:pt x="2424839" y="2366368"/>
                </a:lnTo>
                <a:lnTo>
                  <a:pt x="2458240" y="2329096"/>
                </a:lnTo>
                <a:lnTo>
                  <a:pt x="2490152" y="2290432"/>
                </a:lnTo>
                <a:close/>
              </a:path>
              <a:path w="3049270" h="3003550">
                <a:moveTo>
                  <a:pt x="2131267" y="2732239"/>
                </a:moveTo>
                <a:lnTo>
                  <a:pt x="1772983" y="2732239"/>
                </a:lnTo>
                <a:lnTo>
                  <a:pt x="1929282" y="3002953"/>
                </a:lnTo>
                <a:lnTo>
                  <a:pt x="2163940" y="2917545"/>
                </a:lnTo>
                <a:lnTo>
                  <a:pt x="2131267" y="2732239"/>
                </a:lnTo>
                <a:close/>
              </a:path>
              <a:path w="3049270" h="3003550">
                <a:moveTo>
                  <a:pt x="1772983" y="2732239"/>
                </a:moveTo>
                <a:lnTo>
                  <a:pt x="1276286" y="2732239"/>
                </a:lnTo>
                <a:lnTo>
                  <a:pt x="1325587" y="2741347"/>
                </a:lnTo>
                <a:lnTo>
                  <a:pt x="1375134" y="2748430"/>
                </a:lnTo>
                <a:lnTo>
                  <a:pt x="1424867" y="2753490"/>
                </a:lnTo>
                <a:lnTo>
                  <a:pt x="1474722" y="2756526"/>
                </a:lnTo>
                <a:lnTo>
                  <a:pt x="1524639" y="2757538"/>
                </a:lnTo>
                <a:lnTo>
                  <a:pt x="1574556" y="2756526"/>
                </a:lnTo>
                <a:lnTo>
                  <a:pt x="1624410" y="2753490"/>
                </a:lnTo>
                <a:lnTo>
                  <a:pt x="1674141" y="2748430"/>
                </a:lnTo>
                <a:lnTo>
                  <a:pt x="1723686" y="2741347"/>
                </a:lnTo>
                <a:lnTo>
                  <a:pt x="1772983" y="2732239"/>
                </a:lnTo>
                <a:close/>
              </a:path>
              <a:path w="3049270" h="3003550">
                <a:moveTo>
                  <a:pt x="3005912" y="1138173"/>
                </a:moveTo>
                <a:lnTo>
                  <a:pt x="43370" y="1138173"/>
                </a:lnTo>
                <a:lnTo>
                  <a:pt x="0" y="1384096"/>
                </a:lnTo>
                <a:lnTo>
                  <a:pt x="293751" y="1491005"/>
                </a:lnTo>
                <a:lnTo>
                  <a:pt x="293340" y="1541137"/>
                </a:lnTo>
                <a:lnTo>
                  <a:pt x="294966" y="1591162"/>
                </a:lnTo>
                <a:lnTo>
                  <a:pt x="298618" y="1641017"/>
                </a:lnTo>
                <a:lnTo>
                  <a:pt x="304285" y="1690643"/>
                </a:lnTo>
                <a:lnTo>
                  <a:pt x="311956" y="1739977"/>
                </a:lnTo>
                <a:lnTo>
                  <a:pt x="321620" y="1788960"/>
                </a:lnTo>
                <a:lnTo>
                  <a:pt x="333268" y="1837531"/>
                </a:lnTo>
                <a:lnTo>
                  <a:pt x="346886" y="1885628"/>
                </a:lnTo>
                <a:lnTo>
                  <a:pt x="362466" y="1933191"/>
                </a:lnTo>
                <a:lnTo>
                  <a:pt x="379996" y="1980158"/>
                </a:lnTo>
                <a:lnTo>
                  <a:pt x="140538" y="2181085"/>
                </a:lnTo>
                <a:lnTo>
                  <a:pt x="265391" y="2397353"/>
                </a:lnTo>
                <a:lnTo>
                  <a:pt x="559130" y="2290432"/>
                </a:lnTo>
                <a:lnTo>
                  <a:pt x="2845617" y="2290432"/>
                </a:lnTo>
                <a:lnTo>
                  <a:pt x="2908744" y="2181085"/>
                </a:lnTo>
                <a:lnTo>
                  <a:pt x="2669286" y="1980158"/>
                </a:lnTo>
                <a:lnTo>
                  <a:pt x="2686815" y="1933191"/>
                </a:lnTo>
                <a:lnTo>
                  <a:pt x="2702395" y="1885628"/>
                </a:lnTo>
                <a:lnTo>
                  <a:pt x="2716014" y="1837531"/>
                </a:lnTo>
                <a:lnTo>
                  <a:pt x="2727661" y="1788960"/>
                </a:lnTo>
                <a:lnTo>
                  <a:pt x="2737326" y="1739977"/>
                </a:lnTo>
                <a:lnTo>
                  <a:pt x="2744997" y="1690643"/>
                </a:lnTo>
                <a:lnTo>
                  <a:pt x="2750664" y="1641017"/>
                </a:lnTo>
                <a:lnTo>
                  <a:pt x="2754316" y="1591162"/>
                </a:lnTo>
                <a:lnTo>
                  <a:pt x="2755942" y="1541137"/>
                </a:lnTo>
                <a:lnTo>
                  <a:pt x="2755531" y="1491005"/>
                </a:lnTo>
                <a:lnTo>
                  <a:pt x="3049270" y="1384096"/>
                </a:lnTo>
                <a:lnTo>
                  <a:pt x="3005912" y="1138173"/>
                </a:lnTo>
                <a:close/>
              </a:path>
              <a:path w="3049270" h="3003550">
                <a:moveTo>
                  <a:pt x="2845617" y="2290432"/>
                </a:moveTo>
                <a:lnTo>
                  <a:pt x="2490152" y="2290432"/>
                </a:lnTo>
                <a:lnTo>
                  <a:pt x="2783890" y="2397353"/>
                </a:lnTo>
                <a:lnTo>
                  <a:pt x="2845617" y="2290432"/>
                </a:lnTo>
                <a:close/>
              </a:path>
              <a:path w="3049270" h="3003550">
                <a:moveTo>
                  <a:pt x="639305" y="276796"/>
                </a:moveTo>
                <a:lnTo>
                  <a:pt x="448005" y="437311"/>
                </a:lnTo>
                <a:lnTo>
                  <a:pt x="604316" y="708024"/>
                </a:lnTo>
                <a:lnTo>
                  <a:pt x="571776" y="746165"/>
                </a:lnTo>
                <a:lnTo>
                  <a:pt x="540866" y="785531"/>
                </a:lnTo>
                <a:lnTo>
                  <a:pt x="511617" y="826069"/>
                </a:lnTo>
                <a:lnTo>
                  <a:pt x="484060" y="867727"/>
                </a:lnTo>
                <a:lnTo>
                  <a:pt x="458225" y="910450"/>
                </a:lnTo>
                <a:lnTo>
                  <a:pt x="434144" y="954185"/>
                </a:lnTo>
                <a:lnTo>
                  <a:pt x="411847" y="998878"/>
                </a:lnTo>
                <a:lnTo>
                  <a:pt x="391364" y="1044476"/>
                </a:lnTo>
                <a:lnTo>
                  <a:pt x="372728" y="1090926"/>
                </a:lnTo>
                <a:lnTo>
                  <a:pt x="355968" y="1138173"/>
                </a:lnTo>
                <a:lnTo>
                  <a:pt x="2693314" y="1138173"/>
                </a:lnTo>
                <a:lnTo>
                  <a:pt x="2676554" y="1090926"/>
                </a:lnTo>
                <a:lnTo>
                  <a:pt x="2657917" y="1044476"/>
                </a:lnTo>
                <a:lnTo>
                  <a:pt x="2637435" y="998878"/>
                </a:lnTo>
                <a:lnTo>
                  <a:pt x="2615138" y="954185"/>
                </a:lnTo>
                <a:lnTo>
                  <a:pt x="2591057" y="910450"/>
                </a:lnTo>
                <a:lnTo>
                  <a:pt x="2565222" y="867727"/>
                </a:lnTo>
                <a:lnTo>
                  <a:pt x="2537665" y="826069"/>
                </a:lnTo>
                <a:lnTo>
                  <a:pt x="2508416" y="785531"/>
                </a:lnTo>
                <a:lnTo>
                  <a:pt x="2477506" y="746165"/>
                </a:lnTo>
                <a:lnTo>
                  <a:pt x="2444965" y="708024"/>
                </a:lnTo>
                <a:lnTo>
                  <a:pt x="2577936" y="477735"/>
                </a:lnTo>
                <a:lnTo>
                  <a:pt x="878763" y="477735"/>
                </a:lnTo>
                <a:lnTo>
                  <a:pt x="639305" y="276796"/>
                </a:lnTo>
                <a:close/>
              </a:path>
              <a:path w="3049270" h="3003550">
                <a:moveTo>
                  <a:pt x="1649501" y="0"/>
                </a:moveTo>
                <a:lnTo>
                  <a:pt x="1399781" y="0"/>
                </a:lnTo>
                <a:lnTo>
                  <a:pt x="1345501" y="307860"/>
                </a:lnTo>
                <a:lnTo>
                  <a:pt x="1296060" y="316161"/>
                </a:lnTo>
                <a:lnTo>
                  <a:pt x="1247079" y="326448"/>
                </a:lnTo>
                <a:lnTo>
                  <a:pt x="1198617" y="338701"/>
                </a:lnTo>
                <a:lnTo>
                  <a:pt x="1150731" y="352898"/>
                </a:lnTo>
                <a:lnTo>
                  <a:pt x="1103479" y="369019"/>
                </a:lnTo>
                <a:lnTo>
                  <a:pt x="1056919" y="387042"/>
                </a:lnTo>
                <a:lnTo>
                  <a:pt x="1011110" y="406946"/>
                </a:lnTo>
                <a:lnTo>
                  <a:pt x="966109" y="428711"/>
                </a:lnTo>
                <a:lnTo>
                  <a:pt x="921974" y="452314"/>
                </a:lnTo>
                <a:lnTo>
                  <a:pt x="878763" y="477735"/>
                </a:lnTo>
                <a:lnTo>
                  <a:pt x="2170518" y="477735"/>
                </a:lnTo>
                <a:lnTo>
                  <a:pt x="2127307" y="452314"/>
                </a:lnTo>
                <a:lnTo>
                  <a:pt x="2083172" y="428710"/>
                </a:lnTo>
                <a:lnTo>
                  <a:pt x="2038169" y="406946"/>
                </a:lnTo>
                <a:lnTo>
                  <a:pt x="1992358" y="387041"/>
                </a:lnTo>
                <a:lnTo>
                  <a:pt x="1945797" y="369017"/>
                </a:lnTo>
                <a:lnTo>
                  <a:pt x="1898543" y="352895"/>
                </a:lnTo>
                <a:lnTo>
                  <a:pt x="1850655" y="338696"/>
                </a:lnTo>
                <a:lnTo>
                  <a:pt x="1802191" y="326441"/>
                </a:lnTo>
                <a:lnTo>
                  <a:pt x="1753209" y="316151"/>
                </a:lnTo>
                <a:lnTo>
                  <a:pt x="1703768" y="307847"/>
                </a:lnTo>
                <a:lnTo>
                  <a:pt x="1649501" y="0"/>
                </a:lnTo>
                <a:close/>
              </a:path>
              <a:path w="3049270" h="3003550">
                <a:moveTo>
                  <a:pt x="2409977" y="276796"/>
                </a:moveTo>
                <a:lnTo>
                  <a:pt x="2170518" y="477735"/>
                </a:lnTo>
                <a:lnTo>
                  <a:pt x="2577936" y="477735"/>
                </a:lnTo>
                <a:lnTo>
                  <a:pt x="2601277" y="437311"/>
                </a:lnTo>
                <a:lnTo>
                  <a:pt x="2409977" y="276796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30938" y="3557155"/>
            <a:ext cx="3049270" cy="3003550"/>
          </a:xfrm>
          <a:custGeom>
            <a:avLst/>
            <a:gdLst/>
            <a:ahLst/>
            <a:cxnLst/>
            <a:rect l="l" t="t" r="r" b="b"/>
            <a:pathLst>
              <a:path w="3049270" h="3003550">
                <a:moveTo>
                  <a:pt x="2170518" y="477735"/>
                </a:moveTo>
                <a:lnTo>
                  <a:pt x="2409977" y="276796"/>
                </a:lnTo>
                <a:lnTo>
                  <a:pt x="2601277" y="437311"/>
                </a:lnTo>
                <a:lnTo>
                  <a:pt x="2444965" y="708024"/>
                </a:lnTo>
                <a:lnTo>
                  <a:pt x="2477506" y="746165"/>
                </a:lnTo>
                <a:lnTo>
                  <a:pt x="2508416" y="785531"/>
                </a:lnTo>
                <a:lnTo>
                  <a:pt x="2537665" y="826069"/>
                </a:lnTo>
                <a:lnTo>
                  <a:pt x="2565222" y="867727"/>
                </a:lnTo>
                <a:lnTo>
                  <a:pt x="2591057" y="910450"/>
                </a:lnTo>
                <a:lnTo>
                  <a:pt x="2615138" y="954185"/>
                </a:lnTo>
                <a:lnTo>
                  <a:pt x="2637435" y="998878"/>
                </a:lnTo>
                <a:lnTo>
                  <a:pt x="2657917" y="1044476"/>
                </a:lnTo>
                <a:lnTo>
                  <a:pt x="2676554" y="1090926"/>
                </a:lnTo>
                <a:lnTo>
                  <a:pt x="2693314" y="1138173"/>
                </a:lnTo>
                <a:lnTo>
                  <a:pt x="3005912" y="1138173"/>
                </a:lnTo>
                <a:lnTo>
                  <a:pt x="3049270" y="1384096"/>
                </a:lnTo>
                <a:lnTo>
                  <a:pt x="2755531" y="1491005"/>
                </a:lnTo>
                <a:lnTo>
                  <a:pt x="2755942" y="1541137"/>
                </a:lnTo>
                <a:lnTo>
                  <a:pt x="2754316" y="1591162"/>
                </a:lnTo>
                <a:lnTo>
                  <a:pt x="2750664" y="1641017"/>
                </a:lnTo>
                <a:lnTo>
                  <a:pt x="2744997" y="1690643"/>
                </a:lnTo>
                <a:lnTo>
                  <a:pt x="2737326" y="1739977"/>
                </a:lnTo>
                <a:lnTo>
                  <a:pt x="2727661" y="1788960"/>
                </a:lnTo>
                <a:lnTo>
                  <a:pt x="2716014" y="1837531"/>
                </a:lnTo>
                <a:lnTo>
                  <a:pt x="2702395" y="1885628"/>
                </a:lnTo>
                <a:lnTo>
                  <a:pt x="2686815" y="1933191"/>
                </a:lnTo>
                <a:lnTo>
                  <a:pt x="2669286" y="1980158"/>
                </a:lnTo>
                <a:lnTo>
                  <a:pt x="2908744" y="2181085"/>
                </a:lnTo>
                <a:lnTo>
                  <a:pt x="2783890" y="2397353"/>
                </a:lnTo>
                <a:lnTo>
                  <a:pt x="2490152" y="2290432"/>
                </a:lnTo>
                <a:lnTo>
                  <a:pt x="2458240" y="2329096"/>
                </a:lnTo>
                <a:lnTo>
                  <a:pt x="2424839" y="2366368"/>
                </a:lnTo>
                <a:lnTo>
                  <a:pt x="2389994" y="2402210"/>
                </a:lnTo>
                <a:lnTo>
                  <a:pt x="2353754" y="2436582"/>
                </a:lnTo>
                <a:lnTo>
                  <a:pt x="2316165" y="2469443"/>
                </a:lnTo>
                <a:lnTo>
                  <a:pt x="2277276" y="2500754"/>
                </a:lnTo>
                <a:lnTo>
                  <a:pt x="2237134" y="2530475"/>
                </a:lnTo>
                <a:lnTo>
                  <a:pt x="2195785" y="2558565"/>
                </a:lnTo>
                <a:lnTo>
                  <a:pt x="2153278" y="2584986"/>
                </a:lnTo>
                <a:lnTo>
                  <a:pt x="2109660" y="2609697"/>
                </a:lnTo>
                <a:lnTo>
                  <a:pt x="2163940" y="2917545"/>
                </a:lnTo>
                <a:lnTo>
                  <a:pt x="1929282" y="3002953"/>
                </a:lnTo>
                <a:lnTo>
                  <a:pt x="1772983" y="2732239"/>
                </a:lnTo>
                <a:lnTo>
                  <a:pt x="1723686" y="2741347"/>
                </a:lnTo>
                <a:lnTo>
                  <a:pt x="1674141" y="2748430"/>
                </a:lnTo>
                <a:lnTo>
                  <a:pt x="1624410" y="2753490"/>
                </a:lnTo>
                <a:lnTo>
                  <a:pt x="1574556" y="2756526"/>
                </a:lnTo>
                <a:lnTo>
                  <a:pt x="1524639" y="2757538"/>
                </a:lnTo>
                <a:lnTo>
                  <a:pt x="1474722" y="2756526"/>
                </a:lnTo>
                <a:lnTo>
                  <a:pt x="1424867" y="2753490"/>
                </a:lnTo>
                <a:lnTo>
                  <a:pt x="1375134" y="2748430"/>
                </a:lnTo>
                <a:lnTo>
                  <a:pt x="1325587" y="2741347"/>
                </a:lnTo>
                <a:lnTo>
                  <a:pt x="1276286" y="2732239"/>
                </a:lnTo>
                <a:lnTo>
                  <a:pt x="1120000" y="3002953"/>
                </a:lnTo>
                <a:lnTo>
                  <a:pt x="885342" y="2917545"/>
                </a:lnTo>
                <a:lnTo>
                  <a:pt x="939634" y="2609697"/>
                </a:lnTo>
                <a:lnTo>
                  <a:pt x="896013" y="2584986"/>
                </a:lnTo>
                <a:lnTo>
                  <a:pt x="853503" y="2558565"/>
                </a:lnTo>
                <a:lnTo>
                  <a:pt x="812153" y="2530475"/>
                </a:lnTo>
                <a:lnTo>
                  <a:pt x="772008" y="2500754"/>
                </a:lnTo>
                <a:lnTo>
                  <a:pt x="733118" y="2469443"/>
                </a:lnTo>
                <a:lnTo>
                  <a:pt x="695529" y="2436582"/>
                </a:lnTo>
                <a:lnTo>
                  <a:pt x="659288" y="2402210"/>
                </a:lnTo>
                <a:lnTo>
                  <a:pt x="624443" y="2366368"/>
                </a:lnTo>
                <a:lnTo>
                  <a:pt x="591041" y="2329096"/>
                </a:lnTo>
                <a:lnTo>
                  <a:pt x="559130" y="2290432"/>
                </a:lnTo>
                <a:lnTo>
                  <a:pt x="265391" y="2397353"/>
                </a:lnTo>
                <a:lnTo>
                  <a:pt x="140538" y="2181085"/>
                </a:lnTo>
                <a:lnTo>
                  <a:pt x="379996" y="1980158"/>
                </a:lnTo>
                <a:lnTo>
                  <a:pt x="362466" y="1933191"/>
                </a:lnTo>
                <a:lnTo>
                  <a:pt x="346886" y="1885628"/>
                </a:lnTo>
                <a:lnTo>
                  <a:pt x="333268" y="1837531"/>
                </a:lnTo>
                <a:lnTo>
                  <a:pt x="321620" y="1788960"/>
                </a:lnTo>
                <a:lnTo>
                  <a:pt x="311956" y="1739977"/>
                </a:lnTo>
                <a:lnTo>
                  <a:pt x="304285" y="1690643"/>
                </a:lnTo>
                <a:lnTo>
                  <a:pt x="298618" y="1641017"/>
                </a:lnTo>
                <a:lnTo>
                  <a:pt x="294966" y="1591162"/>
                </a:lnTo>
                <a:lnTo>
                  <a:pt x="293340" y="1541137"/>
                </a:lnTo>
                <a:lnTo>
                  <a:pt x="293751" y="1491005"/>
                </a:lnTo>
                <a:lnTo>
                  <a:pt x="0" y="1384096"/>
                </a:lnTo>
                <a:lnTo>
                  <a:pt x="43370" y="1138173"/>
                </a:lnTo>
                <a:lnTo>
                  <a:pt x="355968" y="1138173"/>
                </a:lnTo>
                <a:lnTo>
                  <a:pt x="372728" y="1090926"/>
                </a:lnTo>
                <a:lnTo>
                  <a:pt x="391364" y="1044476"/>
                </a:lnTo>
                <a:lnTo>
                  <a:pt x="411847" y="998878"/>
                </a:lnTo>
                <a:lnTo>
                  <a:pt x="434144" y="954185"/>
                </a:lnTo>
                <a:lnTo>
                  <a:pt x="458225" y="910450"/>
                </a:lnTo>
                <a:lnTo>
                  <a:pt x="484060" y="867727"/>
                </a:lnTo>
                <a:lnTo>
                  <a:pt x="511617" y="826069"/>
                </a:lnTo>
                <a:lnTo>
                  <a:pt x="540866" y="785531"/>
                </a:lnTo>
                <a:lnTo>
                  <a:pt x="571776" y="746165"/>
                </a:lnTo>
                <a:lnTo>
                  <a:pt x="604316" y="708024"/>
                </a:lnTo>
                <a:lnTo>
                  <a:pt x="448005" y="437311"/>
                </a:lnTo>
                <a:lnTo>
                  <a:pt x="639305" y="276796"/>
                </a:lnTo>
                <a:lnTo>
                  <a:pt x="878763" y="477735"/>
                </a:lnTo>
                <a:lnTo>
                  <a:pt x="921974" y="452314"/>
                </a:lnTo>
                <a:lnTo>
                  <a:pt x="966109" y="428711"/>
                </a:lnTo>
                <a:lnTo>
                  <a:pt x="1011110" y="406946"/>
                </a:lnTo>
                <a:lnTo>
                  <a:pt x="1056919" y="387042"/>
                </a:lnTo>
                <a:lnTo>
                  <a:pt x="1103479" y="369019"/>
                </a:lnTo>
                <a:lnTo>
                  <a:pt x="1150731" y="352898"/>
                </a:lnTo>
                <a:lnTo>
                  <a:pt x="1198617" y="338701"/>
                </a:lnTo>
                <a:lnTo>
                  <a:pt x="1247079" y="326448"/>
                </a:lnTo>
                <a:lnTo>
                  <a:pt x="1296060" y="316161"/>
                </a:lnTo>
                <a:lnTo>
                  <a:pt x="1345501" y="307860"/>
                </a:lnTo>
                <a:lnTo>
                  <a:pt x="1399781" y="0"/>
                </a:lnTo>
                <a:lnTo>
                  <a:pt x="1649501" y="0"/>
                </a:lnTo>
                <a:lnTo>
                  <a:pt x="1703768" y="307847"/>
                </a:lnTo>
                <a:lnTo>
                  <a:pt x="1753209" y="316151"/>
                </a:lnTo>
                <a:lnTo>
                  <a:pt x="1802191" y="326441"/>
                </a:lnTo>
                <a:lnTo>
                  <a:pt x="1850655" y="338696"/>
                </a:lnTo>
                <a:lnTo>
                  <a:pt x="1898543" y="352895"/>
                </a:lnTo>
                <a:lnTo>
                  <a:pt x="1945797" y="369017"/>
                </a:lnTo>
                <a:lnTo>
                  <a:pt x="1992358" y="387041"/>
                </a:lnTo>
                <a:lnTo>
                  <a:pt x="2038169" y="406946"/>
                </a:lnTo>
                <a:lnTo>
                  <a:pt x="2083172" y="428710"/>
                </a:lnTo>
                <a:lnTo>
                  <a:pt x="2127307" y="452314"/>
                </a:lnTo>
                <a:lnTo>
                  <a:pt x="2170518" y="47773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7431" y="2843187"/>
            <a:ext cx="2015489" cy="2186940"/>
          </a:xfrm>
          <a:custGeom>
            <a:avLst/>
            <a:gdLst/>
            <a:ahLst/>
            <a:cxnLst/>
            <a:rect l="l" t="t" r="r" b="b"/>
            <a:pathLst>
              <a:path w="2015489" h="2186940">
                <a:moveTo>
                  <a:pt x="1563357" y="1645665"/>
                </a:moveTo>
                <a:lnTo>
                  <a:pt x="451827" y="1645665"/>
                </a:lnTo>
                <a:lnTo>
                  <a:pt x="489748" y="1681362"/>
                </a:lnTo>
                <a:lnTo>
                  <a:pt x="529819" y="1714355"/>
                </a:lnTo>
                <a:lnTo>
                  <a:pt x="571894" y="1744561"/>
                </a:lnTo>
                <a:lnTo>
                  <a:pt x="615824" y="1771894"/>
                </a:lnTo>
                <a:lnTo>
                  <a:pt x="661462" y="1796268"/>
                </a:lnTo>
                <a:lnTo>
                  <a:pt x="708657" y="1817598"/>
                </a:lnTo>
                <a:lnTo>
                  <a:pt x="757261" y="1835798"/>
                </a:lnTo>
                <a:lnTo>
                  <a:pt x="807123" y="1850783"/>
                </a:lnTo>
                <a:lnTo>
                  <a:pt x="886053" y="2186597"/>
                </a:lnTo>
                <a:lnTo>
                  <a:pt x="1129131" y="2186597"/>
                </a:lnTo>
                <a:lnTo>
                  <a:pt x="1208062" y="1850783"/>
                </a:lnTo>
                <a:lnTo>
                  <a:pt x="1257948" y="1835794"/>
                </a:lnTo>
                <a:lnTo>
                  <a:pt x="1306562" y="1817591"/>
                </a:lnTo>
                <a:lnTo>
                  <a:pt x="1353759" y="1796259"/>
                </a:lnTo>
                <a:lnTo>
                  <a:pt x="1399393" y="1771884"/>
                </a:lnTo>
                <a:lnTo>
                  <a:pt x="1443317" y="1744552"/>
                </a:lnTo>
                <a:lnTo>
                  <a:pt x="1485384" y="1714348"/>
                </a:lnTo>
                <a:lnTo>
                  <a:pt x="1525446" y="1681358"/>
                </a:lnTo>
                <a:lnTo>
                  <a:pt x="1563357" y="1645665"/>
                </a:lnTo>
                <a:close/>
              </a:path>
              <a:path w="2015489" h="2186940">
                <a:moveTo>
                  <a:pt x="121538" y="441401"/>
                </a:moveTo>
                <a:lnTo>
                  <a:pt x="0" y="651903"/>
                </a:lnTo>
                <a:lnTo>
                  <a:pt x="251358" y="888174"/>
                </a:lnTo>
                <a:lnTo>
                  <a:pt x="239402" y="938860"/>
                </a:lnTo>
                <a:lnTo>
                  <a:pt x="230862" y="990057"/>
                </a:lnTo>
                <a:lnTo>
                  <a:pt x="225739" y="1041595"/>
                </a:lnTo>
                <a:lnTo>
                  <a:pt x="224031" y="1093304"/>
                </a:lnTo>
                <a:lnTo>
                  <a:pt x="225739" y="1145013"/>
                </a:lnTo>
                <a:lnTo>
                  <a:pt x="230863" y="1196552"/>
                </a:lnTo>
                <a:lnTo>
                  <a:pt x="239404" y="1247749"/>
                </a:lnTo>
                <a:lnTo>
                  <a:pt x="251358" y="1298422"/>
                </a:lnTo>
                <a:lnTo>
                  <a:pt x="0" y="1534706"/>
                </a:lnTo>
                <a:lnTo>
                  <a:pt x="121538" y="1745208"/>
                </a:lnTo>
                <a:lnTo>
                  <a:pt x="451827" y="1645665"/>
                </a:lnTo>
                <a:lnTo>
                  <a:pt x="1951119" y="1645665"/>
                </a:lnTo>
                <a:lnTo>
                  <a:pt x="2015185" y="1534706"/>
                </a:lnTo>
                <a:lnTo>
                  <a:pt x="1763829" y="1298422"/>
                </a:lnTo>
                <a:lnTo>
                  <a:pt x="1775783" y="1247741"/>
                </a:lnTo>
                <a:lnTo>
                  <a:pt x="1784322" y="1196546"/>
                </a:lnTo>
                <a:lnTo>
                  <a:pt x="1789446" y="1145010"/>
                </a:lnTo>
                <a:lnTo>
                  <a:pt x="1791153" y="1093303"/>
                </a:lnTo>
                <a:lnTo>
                  <a:pt x="1789446" y="1041595"/>
                </a:lnTo>
                <a:lnTo>
                  <a:pt x="1784322" y="990057"/>
                </a:lnTo>
                <a:lnTo>
                  <a:pt x="1775782" y="938860"/>
                </a:lnTo>
                <a:lnTo>
                  <a:pt x="1763826" y="888174"/>
                </a:lnTo>
                <a:lnTo>
                  <a:pt x="2015185" y="651903"/>
                </a:lnTo>
                <a:lnTo>
                  <a:pt x="1951119" y="540943"/>
                </a:lnTo>
                <a:lnTo>
                  <a:pt x="451827" y="540943"/>
                </a:lnTo>
                <a:lnTo>
                  <a:pt x="121538" y="441401"/>
                </a:lnTo>
                <a:close/>
              </a:path>
              <a:path w="2015489" h="2186940">
                <a:moveTo>
                  <a:pt x="1951119" y="1645665"/>
                </a:moveTo>
                <a:lnTo>
                  <a:pt x="1563357" y="1645665"/>
                </a:lnTo>
                <a:lnTo>
                  <a:pt x="1893646" y="1745208"/>
                </a:lnTo>
                <a:lnTo>
                  <a:pt x="1951119" y="1645665"/>
                </a:lnTo>
                <a:close/>
              </a:path>
              <a:path w="2015489" h="2186940">
                <a:moveTo>
                  <a:pt x="1129131" y="0"/>
                </a:moveTo>
                <a:lnTo>
                  <a:pt x="886053" y="0"/>
                </a:lnTo>
                <a:lnTo>
                  <a:pt x="807123" y="335813"/>
                </a:lnTo>
                <a:lnTo>
                  <a:pt x="757251" y="350802"/>
                </a:lnTo>
                <a:lnTo>
                  <a:pt x="708643" y="369006"/>
                </a:lnTo>
                <a:lnTo>
                  <a:pt x="661447" y="390338"/>
                </a:lnTo>
                <a:lnTo>
                  <a:pt x="615811" y="414713"/>
                </a:lnTo>
                <a:lnTo>
                  <a:pt x="571883" y="442047"/>
                </a:lnTo>
                <a:lnTo>
                  <a:pt x="529811" y="472253"/>
                </a:lnTo>
                <a:lnTo>
                  <a:pt x="489743" y="505247"/>
                </a:lnTo>
                <a:lnTo>
                  <a:pt x="451827" y="540943"/>
                </a:lnTo>
                <a:lnTo>
                  <a:pt x="1563357" y="540943"/>
                </a:lnTo>
                <a:lnTo>
                  <a:pt x="1525442" y="505247"/>
                </a:lnTo>
                <a:lnTo>
                  <a:pt x="1485375" y="472253"/>
                </a:lnTo>
                <a:lnTo>
                  <a:pt x="1443304" y="442047"/>
                </a:lnTo>
                <a:lnTo>
                  <a:pt x="1399378" y="414713"/>
                </a:lnTo>
                <a:lnTo>
                  <a:pt x="1353742" y="390338"/>
                </a:lnTo>
                <a:lnTo>
                  <a:pt x="1306546" y="369006"/>
                </a:lnTo>
                <a:lnTo>
                  <a:pt x="1257937" y="350802"/>
                </a:lnTo>
                <a:lnTo>
                  <a:pt x="1208062" y="335813"/>
                </a:lnTo>
                <a:lnTo>
                  <a:pt x="1129131" y="0"/>
                </a:lnTo>
                <a:close/>
              </a:path>
              <a:path w="2015489" h="2186940">
                <a:moveTo>
                  <a:pt x="1893646" y="441401"/>
                </a:moveTo>
                <a:lnTo>
                  <a:pt x="1563357" y="540943"/>
                </a:lnTo>
                <a:lnTo>
                  <a:pt x="1951119" y="540943"/>
                </a:lnTo>
                <a:lnTo>
                  <a:pt x="1893646" y="44140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7431" y="2843187"/>
            <a:ext cx="2015489" cy="2186940"/>
          </a:xfrm>
          <a:custGeom>
            <a:avLst/>
            <a:gdLst/>
            <a:ahLst/>
            <a:cxnLst/>
            <a:rect l="l" t="t" r="r" b="b"/>
            <a:pathLst>
              <a:path w="2015489" h="2186940">
                <a:moveTo>
                  <a:pt x="1563357" y="540943"/>
                </a:moveTo>
                <a:lnTo>
                  <a:pt x="1893646" y="441401"/>
                </a:lnTo>
                <a:lnTo>
                  <a:pt x="2015185" y="651903"/>
                </a:lnTo>
                <a:lnTo>
                  <a:pt x="1763826" y="888174"/>
                </a:lnTo>
                <a:lnTo>
                  <a:pt x="1775782" y="938860"/>
                </a:lnTo>
                <a:lnTo>
                  <a:pt x="1784322" y="990057"/>
                </a:lnTo>
                <a:lnTo>
                  <a:pt x="1789446" y="1041595"/>
                </a:lnTo>
                <a:lnTo>
                  <a:pt x="1791154" y="1093304"/>
                </a:lnTo>
                <a:lnTo>
                  <a:pt x="1789446" y="1145013"/>
                </a:lnTo>
                <a:lnTo>
                  <a:pt x="1784322" y="1196552"/>
                </a:lnTo>
                <a:lnTo>
                  <a:pt x="1775782" y="1247749"/>
                </a:lnTo>
                <a:lnTo>
                  <a:pt x="1763826" y="1298435"/>
                </a:lnTo>
                <a:lnTo>
                  <a:pt x="2015185" y="1534706"/>
                </a:lnTo>
                <a:lnTo>
                  <a:pt x="1893646" y="1745208"/>
                </a:lnTo>
                <a:lnTo>
                  <a:pt x="1563357" y="1645665"/>
                </a:lnTo>
                <a:lnTo>
                  <a:pt x="1525442" y="1681362"/>
                </a:lnTo>
                <a:lnTo>
                  <a:pt x="1485375" y="1714355"/>
                </a:lnTo>
                <a:lnTo>
                  <a:pt x="1443304" y="1744561"/>
                </a:lnTo>
                <a:lnTo>
                  <a:pt x="1399378" y="1771894"/>
                </a:lnTo>
                <a:lnTo>
                  <a:pt x="1353742" y="1796268"/>
                </a:lnTo>
                <a:lnTo>
                  <a:pt x="1306546" y="1817598"/>
                </a:lnTo>
                <a:lnTo>
                  <a:pt x="1257937" y="1835798"/>
                </a:lnTo>
                <a:lnTo>
                  <a:pt x="1208062" y="1850783"/>
                </a:lnTo>
                <a:lnTo>
                  <a:pt x="1129131" y="2186597"/>
                </a:lnTo>
                <a:lnTo>
                  <a:pt x="886053" y="2186597"/>
                </a:lnTo>
                <a:lnTo>
                  <a:pt x="807123" y="1850783"/>
                </a:lnTo>
                <a:lnTo>
                  <a:pt x="757248" y="1835794"/>
                </a:lnTo>
                <a:lnTo>
                  <a:pt x="708638" y="1817591"/>
                </a:lnTo>
                <a:lnTo>
                  <a:pt x="661442" y="1796259"/>
                </a:lnTo>
                <a:lnTo>
                  <a:pt x="615807" y="1771884"/>
                </a:lnTo>
                <a:lnTo>
                  <a:pt x="571880" y="1744552"/>
                </a:lnTo>
                <a:lnTo>
                  <a:pt x="529809" y="1714348"/>
                </a:lnTo>
                <a:lnTo>
                  <a:pt x="489743" y="1681358"/>
                </a:lnTo>
                <a:lnTo>
                  <a:pt x="451827" y="1645665"/>
                </a:lnTo>
                <a:lnTo>
                  <a:pt x="121538" y="1745208"/>
                </a:lnTo>
                <a:lnTo>
                  <a:pt x="0" y="1534706"/>
                </a:lnTo>
                <a:lnTo>
                  <a:pt x="251358" y="1298422"/>
                </a:lnTo>
                <a:lnTo>
                  <a:pt x="239402" y="1247741"/>
                </a:lnTo>
                <a:lnTo>
                  <a:pt x="230862" y="1196546"/>
                </a:lnTo>
                <a:lnTo>
                  <a:pt x="225739" y="1145010"/>
                </a:lnTo>
                <a:lnTo>
                  <a:pt x="224031" y="1093303"/>
                </a:lnTo>
                <a:lnTo>
                  <a:pt x="225739" y="1041595"/>
                </a:lnTo>
                <a:lnTo>
                  <a:pt x="230862" y="990057"/>
                </a:lnTo>
                <a:lnTo>
                  <a:pt x="239402" y="938860"/>
                </a:lnTo>
                <a:lnTo>
                  <a:pt x="251358" y="888174"/>
                </a:lnTo>
                <a:lnTo>
                  <a:pt x="0" y="651903"/>
                </a:lnTo>
                <a:lnTo>
                  <a:pt x="121538" y="441401"/>
                </a:lnTo>
                <a:lnTo>
                  <a:pt x="451827" y="540943"/>
                </a:lnTo>
                <a:lnTo>
                  <a:pt x="489743" y="505247"/>
                </a:lnTo>
                <a:lnTo>
                  <a:pt x="529811" y="472253"/>
                </a:lnTo>
                <a:lnTo>
                  <a:pt x="571883" y="442047"/>
                </a:lnTo>
                <a:lnTo>
                  <a:pt x="615811" y="414713"/>
                </a:lnTo>
                <a:lnTo>
                  <a:pt x="661447" y="390338"/>
                </a:lnTo>
                <a:lnTo>
                  <a:pt x="708643" y="369006"/>
                </a:lnTo>
                <a:lnTo>
                  <a:pt x="757251" y="350802"/>
                </a:lnTo>
                <a:lnTo>
                  <a:pt x="807123" y="335813"/>
                </a:lnTo>
                <a:lnTo>
                  <a:pt x="886053" y="0"/>
                </a:lnTo>
                <a:lnTo>
                  <a:pt x="1129131" y="0"/>
                </a:lnTo>
                <a:lnTo>
                  <a:pt x="1208062" y="335813"/>
                </a:lnTo>
                <a:lnTo>
                  <a:pt x="1257937" y="350802"/>
                </a:lnTo>
                <a:lnTo>
                  <a:pt x="1306546" y="369006"/>
                </a:lnTo>
                <a:lnTo>
                  <a:pt x="1353742" y="390338"/>
                </a:lnTo>
                <a:lnTo>
                  <a:pt x="1399378" y="414713"/>
                </a:lnTo>
                <a:lnTo>
                  <a:pt x="1443304" y="442047"/>
                </a:lnTo>
                <a:lnTo>
                  <a:pt x="1485375" y="472253"/>
                </a:lnTo>
                <a:lnTo>
                  <a:pt x="1525442" y="505247"/>
                </a:lnTo>
                <a:lnTo>
                  <a:pt x="1563357" y="5409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4397" y="3451631"/>
            <a:ext cx="3402329" cy="182816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2324735" algn="ctr">
              <a:lnSpc>
                <a:spcPts val="1730"/>
              </a:lnSpc>
              <a:spcBef>
                <a:spcPts val="310"/>
              </a:spcBef>
            </a:pPr>
            <a:r>
              <a:rPr sz="1600" spc="-70" dirty="0">
                <a:solidFill>
                  <a:srgbClr val="FFFFFF"/>
                </a:solidFill>
                <a:latin typeface="Arial Black"/>
                <a:cs typeface="Arial Black"/>
              </a:rPr>
              <a:t>Define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Arial Black"/>
                <a:cs typeface="Arial Black"/>
              </a:rPr>
              <a:t>the  </a:t>
            </a:r>
            <a:r>
              <a:rPr sz="1600" spc="-90" dirty="0">
                <a:solidFill>
                  <a:srgbClr val="FFFFFF"/>
                </a:solidFill>
                <a:latin typeface="Arial Black"/>
                <a:cs typeface="Arial Black"/>
              </a:rPr>
              <a:t>metadata  </a:t>
            </a:r>
            <a:r>
              <a:rPr sz="1600" spc="-85" dirty="0">
                <a:solidFill>
                  <a:srgbClr val="FFFFFF"/>
                </a:solidFill>
                <a:latin typeface="Arial Black"/>
                <a:cs typeface="Arial Black"/>
              </a:rPr>
              <a:t>with </a:t>
            </a:r>
            <a:r>
              <a:rPr sz="1600" spc="-135" dirty="0">
                <a:solidFill>
                  <a:srgbClr val="FFFFFF"/>
                </a:solidFill>
                <a:latin typeface="Arial Black"/>
                <a:cs typeface="Arial Black"/>
              </a:rPr>
              <a:t>a  </a:t>
            </a:r>
            <a:r>
              <a:rPr sz="1600" spc="-80" dirty="0">
                <a:solidFill>
                  <a:srgbClr val="FFFFFF"/>
                </a:solidFill>
                <a:latin typeface="Arial Black"/>
                <a:cs typeface="Arial Black"/>
              </a:rPr>
              <a:t>decorator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112645" marR="5080" indent="104775">
              <a:lnSpc>
                <a:spcPts val="1730"/>
              </a:lnSpc>
              <a:spcBef>
                <a:spcPts val="1330"/>
              </a:spcBef>
            </a:pP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Create </a:t>
            </a:r>
            <a:r>
              <a:rPr sz="1600" spc="-85" dirty="0">
                <a:solidFill>
                  <a:srgbClr val="FFFFFF"/>
                </a:solidFill>
                <a:latin typeface="Arial Black"/>
                <a:cs typeface="Arial Black"/>
              </a:rPr>
              <a:t>the  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Arial Black"/>
                <a:cs typeface="Arial Black"/>
              </a:rPr>
              <a:t>class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0504" y="1303185"/>
            <a:ext cx="2131060" cy="2131060"/>
          </a:xfrm>
          <a:custGeom>
            <a:avLst/>
            <a:gdLst/>
            <a:ahLst/>
            <a:cxnLst/>
            <a:rect l="l" t="t" r="r" b="b"/>
            <a:pathLst>
              <a:path w="2131059" h="2131060">
                <a:moveTo>
                  <a:pt x="1450833" y="1728825"/>
                </a:moveTo>
                <a:lnTo>
                  <a:pt x="679462" y="1728825"/>
                </a:lnTo>
                <a:lnTo>
                  <a:pt x="724387" y="1752987"/>
                </a:lnTo>
                <a:lnTo>
                  <a:pt x="770663" y="1774047"/>
                </a:lnTo>
                <a:lnTo>
                  <a:pt x="818128" y="1791961"/>
                </a:lnTo>
                <a:lnTo>
                  <a:pt x="866621" y="1806687"/>
                </a:lnTo>
                <a:lnTo>
                  <a:pt x="915979" y="1818181"/>
                </a:lnTo>
                <a:lnTo>
                  <a:pt x="966043" y="1826400"/>
                </a:lnTo>
                <a:lnTo>
                  <a:pt x="1016649" y="1831300"/>
                </a:lnTo>
                <a:lnTo>
                  <a:pt x="1067638" y="1832838"/>
                </a:lnTo>
                <a:lnTo>
                  <a:pt x="1227467" y="2130564"/>
                </a:lnTo>
                <a:lnTo>
                  <a:pt x="1457464" y="2068944"/>
                </a:lnTo>
                <a:lnTo>
                  <a:pt x="1447012" y="1731187"/>
                </a:lnTo>
                <a:lnTo>
                  <a:pt x="1450833" y="1728825"/>
                </a:lnTo>
                <a:close/>
              </a:path>
              <a:path w="2131059" h="2131060">
                <a:moveTo>
                  <a:pt x="61620" y="673099"/>
                </a:moveTo>
                <a:lnTo>
                  <a:pt x="0" y="903096"/>
                </a:lnTo>
                <a:lnTo>
                  <a:pt x="297726" y="1062926"/>
                </a:lnTo>
                <a:lnTo>
                  <a:pt x="299264" y="1113914"/>
                </a:lnTo>
                <a:lnTo>
                  <a:pt x="304164" y="1164521"/>
                </a:lnTo>
                <a:lnTo>
                  <a:pt x="312383" y="1214584"/>
                </a:lnTo>
                <a:lnTo>
                  <a:pt x="323876" y="1263943"/>
                </a:lnTo>
                <a:lnTo>
                  <a:pt x="338602" y="1312436"/>
                </a:lnTo>
                <a:lnTo>
                  <a:pt x="356517" y="1359901"/>
                </a:lnTo>
                <a:lnTo>
                  <a:pt x="377577" y="1406176"/>
                </a:lnTo>
                <a:lnTo>
                  <a:pt x="401739" y="1451101"/>
                </a:lnTo>
                <a:lnTo>
                  <a:pt x="223812" y="1738388"/>
                </a:lnTo>
                <a:lnTo>
                  <a:pt x="392175" y="1906752"/>
                </a:lnTo>
                <a:lnTo>
                  <a:pt x="679462" y="1728825"/>
                </a:lnTo>
                <a:lnTo>
                  <a:pt x="1450833" y="1728825"/>
                </a:lnTo>
                <a:lnTo>
                  <a:pt x="1490403" y="1704361"/>
                </a:lnTo>
                <a:lnTo>
                  <a:pt x="1531782" y="1674814"/>
                </a:lnTo>
                <a:lnTo>
                  <a:pt x="1571031" y="1642664"/>
                </a:lnTo>
                <a:lnTo>
                  <a:pt x="1608031" y="1608031"/>
                </a:lnTo>
                <a:lnTo>
                  <a:pt x="1642664" y="1571031"/>
                </a:lnTo>
                <a:lnTo>
                  <a:pt x="1674814" y="1531782"/>
                </a:lnTo>
                <a:lnTo>
                  <a:pt x="1704361" y="1490403"/>
                </a:lnTo>
                <a:lnTo>
                  <a:pt x="1731187" y="1447012"/>
                </a:lnTo>
                <a:lnTo>
                  <a:pt x="2071744" y="1447012"/>
                </a:lnTo>
                <a:lnTo>
                  <a:pt x="2130564" y="1227467"/>
                </a:lnTo>
                <a:lnTo>
                  <a:pt x="1832838" y="1067638"/>
                </a:lnTo>
                <a:lnTo>
                  <a:pt x="1831300" y="1016649"/>
                </a:lnTo>
                <a:lnTo>
                  <a:pt x="1826400" y="966043"/>
                </a:lnTo>
                <a:lnTo>
                  <a:pt x="1818181" y="915979"/>
                </a:lnTo>
                <a:lnTo>
                  <a:pt x="1806687" y="866621"/>
                </a:lnTo>
                <a:lnTo>
                  <a:pt x="1791961" y="818128"/>
                </a:lnTo>
                <a:lnTo>
                  <a:pt x="1774047" y="770663"/>
                </a:lnTo>
                <a:lnTo>
                  <a:pt x="1752987" y="724387"/>
                </a:lnTo>
                <a:lnTo>
                  <a:pt x="1731024" y="683552"/>
                </a:lnTo>
                <a:lnTo>
                  <a:pt x="399376" y="683552"/>
                </a:lnTo>
                <a:lnTo>
                  <a:pt x="61620" y="673099"/>
                </a:lnTo>
                <a:close/>
              </a:path>
              <a:path w="2131059" h="2131060">
                <a:moveTo>
                  <a:pt x="2071744" y="1447012"/>
                </a:moveTo>
                <a:lnTo>
                  <a:pt x="1731187" y="1447012"/>
                </a:lnTo>
                <a:lnTo>
                  <a:pt x="2068944" y="1457464"/>
                </a:lnTo>
                <a:lnTo>
                  <a:pt x="2071744" y="1447012"/>
                </a:lnTo>
                <a:close/>
              </a:path>
              <a:path w="2131059" h="2131060">
                <a:moveTo>
                  <a:pt x="903096" y="0"/>
                </a:moveTo>
                <a:lnTo>
                  <a:pt x="673099" y="61620"/>
                </a:lnTo>
                <a:lnTo>
                  <a:pt x="683552" y="399376"/>
                </a:lnTo>
                <a:lnTo>
                  <a:pt x="640160" y="426203"/>
                </a:lnTo>
                <a:lnTo>
                  <a:pt x="598782" y="455750"/>
                </a:lnTo>
                <a:lnTo>
                  <a:pt x="559533" y="487899"/>
                </a:lnTo>
                <a:lnTo>
                  <a:pt x="522533" y="522533"/>
                </a:lnTo>
                <a:lnTo>
                  <a:pt x="487899" y="559533"/>
                </a:lnTo>
                <a:lnTo>
                  <a:pt x="455750" y="598782"/>
                </a:lnTo>
                <a:lnTo>
                  <a:pt x="426203" y="640160"/>
                </a:lnTo>
                <a:lnTo>
                  <a:pt x="399376" y="683552"/>
                </a:lnTo>
                <a:lnTo>
                  <a:pt x="1731024" y="683552"/>
                </a:lnTo>
                <a:lnTo>
                  <a:pt x="1728825" y="679462"/>
                </a:lnTo>
                <a:lnTo>
                  <a:pt x="1900829" y="401739"/>
                </a:lnTo>
                <a:lnTo>
                  <a:pt x="1451102" y="401739"/>
                </a:lnTo>
                <a:lnTo>
                  <a:pt x="1406176" y="377577"/>
                </a:lnTo>
                <a:lnTo>
                  <a:pt x="1359901" y="356517"/>
                </a:lnTo>
                <a:lnTo>
                  <a:pt x="1312436" y="338602"/>
                </a:lnTo>
                <a:lnTo>
                  <a:pt x="1263943" y="323876"/>
                </a:lnTo>
                <a:lnTo>
                  <a:pt x="1214584" y="312383"/>
                </a:lnTo>
                <a:lnTo>
                  <a:pt x="1164521" y="304164"/>
                </a:lnTo>
                <a:lnTo>
                  <a:pt x="1113914" y="299264"/>
                </a:lnTo>
                <a:lnTo>
                  <a:pt x="1062926" y="297726"/>
                </a:lnTo>
                <a:lnTo>
                  <a:pt x="903096" y="0"/>
                </a:lnTo>
                <a:close/>
              </a:path>
              <a:path w="2131059" h="2131060">
                <a:moveTo>
                  <a:pt x="1738388" y="223812"/>
                </a:moveTo>
                <a:lnTo>
                  <a:pt x="1451102" y="401739"/>
                </a:lnTo>
                <a:lnTo>
                  <a:pt x="1900829" y="401739"/>
                </a:lnTo>
                <a:lnTo>
                  <a:pt x="1906752" y="392175"/>
                </a:lnTo>
                <a:lnTo>
                  <a:pt x="1738388" y="223812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0504" y="1303185"/>
            <a:ext cx="2131060" cy="2131060"/>
          </a:xfrm>
          <a:custGeom>
            <a:avLst/>
            <a:gdLst/>
            <a:ahLst/>
            <a:cxnLst/>
            <a:rect l="l" t="t" r="r" b="b"/>
            <a:pathLst>
              <a:path w="2131059" h="2131060">
                <a:moveTo>
                  <a:pt x="1451102" y="401739"/>
                </a:moveTo>
                <a:lnTo>
                  <a:pt x="1738388" y="223812"/>
                </a:lnTo>
                <a:lnTo>
                  <a:pt x="1906752" y="392175"/>
                </a:lnTo>
                <a:lnTo>
                  <a:pt x="1728825" y="679462"/>
                </a:lnTo>
                <a:lnTo>
                  <a:pt x="1752987" y="724387"/>
                </a:lnTo>
                <a:lnTo>
                  <a:pt x="1774047" y="770663"/>
                </a:lnTo>
                <a:lnTo>
                  <a:pt x="1791961" y="818128"/>
                </a:lnTo>
                <a:lnTo>
                  <a:pt x="1806687" y="866621"/>
                </a:lnTo>
                <a:lnTo>
                  <a:pt x="1818181" y="915979"/>
                </a:lnTo>
                <a:lnTo>
                  <a:pt x="1826400" y="966043"/>
                </a:lnTo>
                <a:lnTo>
                  <a:pt x="1831300" y="1016649"/>
                </a:lnTo>
                <a:lnTo>
                  <a:pt x="1832838" y="1067638"/>
                </a:lnTo>
                <a:lnTo>
                  <a:pt x="2130564" y="1227467"/>
                </a:lnTo>
                <a:lnTo>
                  <a:pt x="2068944" y="1457464"/>
                </a:lnTo>
                <a:lnTo>
                  <a:pt x="1731187" y="1447012"/>
                </a:lnTo>
                <a:lnTo>
                  <a:pt x="1704361" y="1490403"/>
                </a:lnTo>
                <a:lnTo>
                  <a:pt x="1674814" y="1531782"/>
                </a:lnTo>
                <a:lnTo>
                  <a:pt x="1642664" y="1571031"/>
                </a:lnTo>
                <a:lnTo>
                  <a:pt x="1608031" y="1608031"/>
                </a:lnTo>
                <a:lnTo>
                  <a:pt x="1571031" y="1642664"/>
                </a:lnTo>
                <a:lnTo>
                  <a:pt x="1531782" y="1674814"/>
                </a:lnTo>
                <a:lnTo>
                  <a:pt x="1490403" y="1704361"/>
                </a:lnTo>
                <a:lnTo>
                  <a:pt x="1447012" y="1731187"/>
                </a:lnTo>
                <a:lnTo>
                  <a:pt x="1457464" y="2068944"/>
                </a:lnTo>
                <a:lnTo>
                  <a:pt x="1227467" y="2130564"/>
                </a:lnTo>
                <a:lnTo>
                  <a:pt x="1067638" y="1832838"/>
                </a:lnTo>
                <a:lnTo>
                  <a:pt x="1016649" y="1831300"/>
                </a:lnTo>
                <a:lnTo>
                  <a:pt x="966043" y="1826400"/>
                </a:lnTo>
                <a:lnTo>
                  <a:pt x="915979" y="1818181"/>
                </a:lnTo>
                <a:lnTo>
                  <a:pt x="866621" y="1806687"/>
                </a:lnTo>
                <a:lnTo>
                  <a:pt x="818128" y="1791961"/>
                </a:lnTo>
                <a:lnTo>
                  <a:pt x="770663" y="1774047"/>
                </a:lnTo>
                <a:lnTo>
                  <a:pt x="724387" y="1752987"/>
                </a:lnTo>
                <a:lnTo>
                  <a:pt x="679462" y="1728825"/>
                </a:lnTo>
                <a:lnTo>
                  <a:pt x="392175" y="1906752"/>
                </a:lnTo>
                <a:lnTo>
                  <a:pt x="223812" y="1738388"/>
                </a:lnTo>
                <a:lnTo>
                  <a:pt x="401739" y="1451101"/>
                </a:lnTo>
                <a:lnTo>
                  <a:pt x="377577" y="1406176"/>
                </a:lnTo>
                <a:lnTo>
                  <a:pt x="356517" y="1359901"/>
                </a:lnTo>
                <a:lnTo>
                  <a:pt x="338602" y="1312436"/>
                </a:lnTo>
                <a:lnTo>
                  <a:pt x="323876" y="1263943"/>
                </a:lnTo>
                <a:lnTo>
                  <a:pt x="312383" y="1214584"/>
                </a:lnTo>
                <a:lnTo>
                  <a:pt x="304164" y="1164521"/>
                </a:lnTo>
                <a:lnTo>
                  <a:pt x="299264" y="1113914"/>
                </a:lnTo>
                <a:lnTo>
                  <a:pt x="297726" y="1062926"/>
                </a:lnTo>
                <a:lnTo>
                  <a:pt x="0" y="903096"/>
                </a:lnTo>
                <a:lnTo>
                  <a:pt x="61620" y="673099"/>
                </a:lnTo>
                <a:lnTo>
                  <a:pt x="399376" y="683552"/>
                </a:lnTo>
                <a:lnTo>
                  <a:pt x="426203" y="640160"/>
                </a:lnTo>
                <a:lnTo>
                  <a:pt x="455750" y="598782"/>
                </a:lnTo>
                <a:lnTo>
                  <a:pt x="487899" y="559533"/>
                </a:lnTo>
                <a:lnTo>
                  <a:pt x="522533" y="522533"/>
                </a:lnTo>
                <a:lnTo>
                  <a:pt x="559533" y="487899"/>
                </a:lnTo>
                <a:lnTo>
                  <a:pt x="598782" y="455750"/>
                </a:lnTo>
                <a:lnTo>
                  <a:pt x="640160" y="426203"/>
                </a:lnTo>
                <a:lnTo>
                  <a:pt x="683552" y="399376"/>
                </a:lnTo>
                <a:lnTo>
                  <a:pt x="673099" y="61620"/>
                </a:lnTo>
                <a:lnTo>
                  <a:pt x="903096" y="0"/>
                </a:lnTo>
                <a:lnTo>
                  <a:pt x="1062926" y="297726"/>
                </a:lnTo>
                <a:lnTo>
                  <a:pt x="1113914" y="299264"/>
                </a:lnTo>
                <a:lnTo>
                  <a:pt x="1164521" y="304164"/>
                </a:lnTo>
                <a:lnTo>
                  <a:pt x="1214584" y="312383"/>
                </a:lnTo>
                <a:lnTo>
                  <a:pt x="1263943" y="323876"/>
                </a:lnTo>
                <a:lnTo>
                  <a:pt x="1312436" y="338602"/>
                </a:lnTo>
                <a:lnTo>
                  <a:pt x="1359901" y="356517"/>
                </a:lnTo>
                <a:lnTo>
                  <a:pt x="1406176" y="377577"/>
                </a:lnTo>
                <a:lnTo>
                  <a:pt x="1451102" y="40173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4052" y="1994585"/>
            <a:ext cx="88265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-1905" algn="ctr">
              <a:lnSpc>
                <a:spcPts val="1730"/>
              </a:lnSpc>
              <a:spcBef>
                <a:spcPts val="310"/>
              </a:spcBef>
            </a:pPr>
            <a:r>
              <a:rPr sz="1600" spc="-60" dirty="0">
                <a:solidFill>
                  <a:srgbClr val="FFFFFF"/>
                </a:solidFill>
                <a:latin typeface="Arial Black"/>
                <a:cs typeface="Arial Black"/>
              </a:rPr>
              <a:t>Import  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r>
              <a:rPr sz="16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al Black"/>
                <a:cs typeface="Arial Black"/>
              </a:rPr>
              <a:t>we  </a:t>
            </a:r>
            <a:r>
              <a:rPr sz="1600" spc="-80" dirty="0">
                <a:solidFill>
                  <a:srgbClr val="FFFFFF"/>
                </a:solidFill>
                <a:latin typeface="Arial Black"/>
                <a:cs typeface="Arial Black"/>
              </a:rPr>
              <a:t>need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53782" y="3193897"/>
            <a:ext cx="2057400" cy="3186430"/>
          </a:xfrm>
          <a:custGeom>
            <a:avLst/>
            <a:gdLst/>
            <a:ahLst/>
            <a:cxnLst/>
            <a:rect l="l" t="t" r="r" b="b"/>
            <a:pathLst>
              <a:path w="2057400" h="3186429">
                <a:moveTo>
                  <a:pt x="1360690" y="2869539"/>
                </a:moveTo>
                <a:lnTo>
                  <a:pt x="1398981" y="3136011"/>
                </a:lnTo>
                <a:lnTo>
                  <a:pt x="1652524" y="3186341"/>
                </a:lnTo>
                <a:lnTo>
                  <a:pt x="1569351" y="3096057"/>
                </a:lnTo>
                <a:lnTo>
                  <a:pt x="1602860" y="3058658"/>
                </a:lnTo>
                <a:lnTo>
                  <a:pt x="1635250" y="3020473"/>
                </a:lnTo>
                <a:lnTo>
                  <a:pt x="1666511" y="2981528"/>
                </a:lnTo>
                <a:lnTo>
                  <a:pt x="1683008" y="2959798"/>
                </a:lnTo>
                <a:lnTo>
                  <a:pt x="1443824" y="2959798"/>
                </a:lnTo>
                <a:lnTo>
                  <a:pt x="1360690" y="2869539"/>
                </a:lnTo>
                <a:close/>
              </a:path>
              <a:path w="2057400" h="3186429">
                <a:moveTo>
                  <a:pt x="1015739" y="184630"/>
                </a:moveTo>
                <a:lnTo>
                  <a:pt x="217110" y="184630"/>
                </a:lnTo>
                <a:lnTo>
                  <a:pt x="265909" y="185536"/>
                </a:lnTo>
                <a:lnTo>
                  <a:pt x="314563" y="187868"/>
                </a:lnTo>
                <a:lnTo>
                  <a:pt x="363041" y="191617"/>
                </a:lnTo>
                <a:lnTo>
                  <a:pt x="411314" y="196774"/>
                </a:lnTo>
                <a:lnTo>
                  <a:pt x="459352" y="203329"/>
                </a:lnTo>
                <a:lnTo>
                  <a:pt x="507126" y="211273"/>
                </a:lnTo>
                <a:lnTo>
                  <a:pt x="554605" y="220595"/>
                </a:lnTo>
                <a:lnTo>
                  <a:pt x="601760" y="231287"/>
                </a:lnTo>
                <a:lnTo>
                  <a:pt x="648561" y="243338"/>
                </a:lnTo>
                <a:lnTo>
                  <a:pt x="694978" y="256740"/>
                </a:lnTo>
                <a:lnTo>
                  <a:pt x="740982" y="271482"/>
                </a:lnTo>
                <a:lnTo>
                  <a:pt x="786542" y="287556"/>
                </a:lnTo>
                <a:lnTo>
                  <a:pt x="831629" y="304951"/>
                </a:lnTo>
                <a:lnTo>
                  <a:pt x="876213" y="323658"/>
                </a:lnTo>
                <a:lnTo>
                  <a:pt x="920264" y="343667"/>
                </a:lnTo>
                <a:lnTo>
                  <a:pt x="963752" y="364970"/>
                </a:lnTo>
                <a:lnTo>
                  <a:pt x="1006648" y="387555"/>
                </a:lnTo>
                <a:lnTo>
                  <a:pt x="1048922" y="411415"/>
                </a:lnTo>
                <a:lnTo>
                  <a:pt x="1090544" y="436539"/>
                </a:lnTo>
                <a:lnTo>
                  <a:pt x="1131484" y="462917"/>
                </a:lnTo>
                <a:lnTo>
                  <a:pt x="1171712" y="490541"/>
                </a:lnTo>
                <a:lnTo>
                  <a:pt x="1211199" y="519400"/>
                </a:lnTo>
                <a:lnTo>
                  <a:pt x="1249915" y="549485"/>
                </a:lnTo>
                <a:lnTo>
                  <a:pt x="1287830" y="580787"/>
                </a:lnTo>
                <a:lnTo>
                  <a:pt x="1324914" y="613296"/>
                </a:lnTo>
                <a:lnTo>
                  <a:pt x="1360182" y="646070"/>
                </a:lnTo>
                <a:lnTo>
                  <a:pt x="1394288" y="679622"/>
                </a:lnTo>
                <a:lnTo>
                  <a:pt x="1427233" y="713925"/>
                </a:lnTo>
                <a:lnTo>
                  <a:pt x="1459014" y="748955"/>
                </a:lnTo>
                <a:lnTo>
                  <a:pt x="1489630" y="784685"/>
                </a:lnTo>
                <a:lnTo>
                  <a:pt x="1519080" y="821088"/>
                </a:lnTo>
                <a:lnTo>
                  <a:pt x="1547363" y="858138"/>
                </a:lnTo>
                <a:lnTo>
                  <a:pt x="1574477" y="895810"/>
                </a:lnTo>
                <a:lnTo>
                  <a:pt x="1600421" y="934078"/>
                </a:lnTo>
                <a:lnTo>
                  <a:pt x="1625194" y="972915"/>
                </a:lnTo>
                <a:lnTo>
                  <a:pt x="1648794" y="1012295"/>
                </a:lnTo>
                <a:lnTo>
                  <a:pt x="1671219" y="1052192"/>
                </a:lnTo>
                <a:lnTo>
                  <a:pt x="1692470" y="1092580"/>
                </a:lnTo>
                <a:lnTo>
                  <a:pt x="1712544" y="1133433"/>
                </a:lnTo>
                <a:lnTo>
                  <a:pt x="1731440" y="1174725"/>
                </a:lnTo>
                <a:lnTo>
                  <a:pt x="1749156" y="1216430"/>
                </a:lnTo>
                <a:lnTo>
                  <a:pt x="1765692" y="1258521"/>
                </a:lnTo>
                <a:lnTo>
                  <a:pt x="1781046" y="1300973"/>
                </a:lnTo>
                <a:lnTo>
                  <a:pt x="1795216" y="1343760"/>
                </a:lnTo>
                <a:lnTo>
                  <a:pt x="1808202" y="1386855"/>
                </a:lnTo>
                <a:lnTo>
                  <a:pt x="1820003" y="1430232"/>
                </a:lnTo>
                <a:lnTo>
                  <a:pt x="1830615" y="1473866"/>
                </a:lnTo>
                <a:lnTo>
                  <a:pt x="1840040" y="1517730"/>
                </a:lnTo>
                <a:lnTo>
                  <a:pt x="1848274" y="1561798"/>
                </a:lnTo>
                <a:lnTo>
                  <a:pt x="1855317" y="1606044"/>
                </a:lnTo>
                <a:lnTo>
                  <a:pt x="1861168" y="1650442"/>
                </a:lnTo>
                <a:lnTo>
                  <a:pt x="1865824" y="1694965"/>
                </a:lnTo>
                <a:lnTo>
                  <a:pt x="1869286" y="1739589"/>
                </a:lnTo>
                <a:lnTo>
                  <a:pt x="1871551" y="1784286"/>
                </a:lnTo>
                <a:lnTo>
                  <a:pt x="1872618" y="1829030"/>
                </a:lnTo>
                <a:lnTo>
                  <a:pt x="1872486" y="1873796"/>
                </a:lnTo>
                <a:lnTo>
                  <a:pt x="1871154" y="1918558"/>
                </a:lnTo>
                <a:lnTo>
                  <a:pt x="1868620" y="1963289"/>
                </a:lnTo>
                <a:lnTo>
                  <a:pt x="1864883" y="2007963"/>
                </a:lnTo>
                <a:lnTo>
                  <a:pt x="1859941" y="2052554"/>
                </a:lnTo>
                <a:lnTo>
                  <a:pt x="1853793" y="2097036"/>
                </a:lnTo>
                <a:lnTo>
                  <a:pt x="1846439" y="2141384"/>
                </a:lnTo>
                <a:lnTo>
                  <a:pt x="1837876" y="2185570"/>
                </a:lnTo>
                <a:lnTo>
                  <a:pt x="1828103" y="2229569"/>
                </a:lnTo>
                <a:lnTo>
                  <a:pt x="1817119" y="2273354"/>
                </a:lnTo>
                <a:lnTo>
                  <a:pt x="1804923" y="2316900"/>
                </a:lnTo>
                <a:lnTo>
                  <a:pt x="1791513" y="2360181"/>
                </a:lnTo>
                <a:lnTo>
                  <a:pt x="1776889" y="2403170"/>
                </a:lnTo>
                <a:lnTo>
                  <a:pt x="1761047" y="2445842"/>
                </a:lnTo>
                <a:lnTo>
                  <a:pt x="1743989" y="2488170"/>
                </a:lnTo>
                <a:lnTo>
                  <a:pt x="1725711" y="2530128"/>
                </a:lnTo>
                <a:lnTo>
                  <a:pt x="1706213" y="2571690"/>
                </a:lnTo>
                <a:lnTo>
                  <a:pt x="1685493" y="2612830"/>
                </a:lnTo>
                <a:lnTo>
                  <a:pt x="1663550" y="2653522"/>
                </a:lnTo>
                <a:lnTo>
                  <a:pt x="1640383" y="2693740"/>
                </a:lnTo>
                <a:lnTo>
                  <a:pt x="1615991" y="2733458"/>
                </a:lnTo>
                <a:lnTo>
                  <a:pt x="1590371" y="2772649"/>
                </a:lnTo>
                <a:lnTo>
                  <a:pt x="1563524" y="2811288"/>
                </a:lnTo>
                <a:lnTo>
                  <a:pt x="1535447" y="2849349"/>
                </a:lnTo>
                <a:lnTo>
                  <a:pt x="1506139" y="2886805"/>
                </a:lnTo>
                <a:lnTo>
                  <a:pt x="1475598" y="2923630"/>
                </a:lnTo>
                <a:lnTo>
                  <a:pt x="1443824" y="2959798"/>
                </a:lnTo>
                <a:lnTo>
                  <a:pt x="1683008" y="2959798"/>
                </a:lnTo>
                <a:lnTo>
                  <a:pt x="1725617" y="2901458"/>
                </a:lnTo>
                <a:lnTo>
                  <a:pt x="1753444" y="2860383"/>
                </a:lnTo>
                <a:lnTo>
                  <a:pt x="1780111" y="2818650"/>
                </a:lnTo>
                <a:lnTo>
                  <a:pt x="1805608" y="2776284"/>
                </a:lnTo>
                <a:lnTo>
                  <a:pt x="1829928" y="2733309"/>
                </a:lnTo>
                <a:lnTo>
                  <a:pt x="1853061" y="2689752"/>
                </a:lnTo>
                <a:lnTo>
                  <a:pt x="1875001" y="2645637"/>
                </a:lnTo>
                <a:lnTo>
                  <a:pt x="1895738" y="2600991"/>
                </a:lnTo>
                <a:lnTo>
                  <a:pt x="1915264" y="2555838"/>
                </a:lnTo>
                <a:lnTo>
                  <a:pt x="1933572" y="2510204"/>
                </a:lnTo>
                <a:lnTo>
                  <a:pt x="1950652" y="2464114"/>
                </a:lnTo>
                <a:lnTo>
                  <a:pt x="1966496" y="2417594"/>
                </a:lnTo>
                <a:lnTo>
                  <a:pt x="1981097" y="2370669"/>
                </a:lnTo>
                <a:lnTo>
                  <a:pt x="1994445" y="2323365"/>
                </a:lnTo>
                <a:lnTo>
                  <a:pt x="2006533" y="2275706"/>
                </a:lnTo>
                <a:lnTo>
                  <a:pt x="2017353" y="2227719"/>
                </a:lnTo>
                <a:lnTo>
                  <a:pt x="2026895" y="2179429"/>
                </a:lnTo>
                <a:lnTo>
                  <a:pt x="2035153" y="2130860"/>
                </a:lnTo>
                <a:lnTo>
                  <a:pt x="2042117" y="2082040"/>
                </a:lnTo>
                <a:lnTo>
                  <a:pt x="2047779" y="2032992"/>
                </a:lnTo>
                <a:lnTo>
                  <a:pt x="2052131" y="1983742"/>
                </a:lnTo>
                <a:lnTo>
                  <a:pt x="2055165" y="1934316"/>
                </a:lnTo>
                <a:lnTo>
                  <a:pt x="2056872" y="1884739"/>
                </a:lnTo>
                <a:lnTo>
                  <a:pt x="2057244" y="1835037"/>
                </a:lnTo>
                <a:lnTo>
                  <a:pt x="2056274" y="1785234"/>
                </a:lnTo>
                <a:lnTo>
                  <a:pt x="2053952" y="1735357"/>
                </a:lnTo>
                <a:lnTo>
                  <a:pt x="2050270" y="1685431"/>
                </a:lnTo>
                <a:lnTo>
                  <a:pt x="2045220" y="1635480"/>
                </a:lnTo>
                <a:lnTo>
                  <a:pt x="2039081" y="1587469"/>
                </a:lnTo>
                <a:lnTo>
                  <a:pt x="2031750" y="1539902"/>
                </a:lnTo>
                <a:lnTo>
                  <a:pt x="2023245" y="1492795"/>
                </a:lnTo>
                <a:lnTo>
                  <a:pt x="2013581" y="1446161"/>
                </a:lnTo>
                <a:lnTo>
                  <a:pt x="2002776" y="1400012"/>
                </a:lnTo>
                <a:lnTo>
                  <a:pt x="1990848" y="1354363"/>
                </a:lnTo>
                <a:lnTo>
                  <a:pt x="1977811" y="1309226"/>
                </a:lnTo>
                <a:lnTo>
                  <a:pt x="1963684" y="1264615"/>
                </a:lnTo>
                <a:lnTo>
                  <a:pt x="1948484" y="1220543"/>
                </a:lnTo>
                <a:lnTo>
                  <a:pt x="1932227" y="1177024"/>
                </a:lnTo>
                <a:lnTo>
                  <a:pt x="1914929" y="1134071"/>
                </a:lnTo>
                <a:lnTo>
                  <a:pt x="1896608" y="1091698"/>
                </a:lnTo>
                <a:lnTo>
                  <a:pt x="1877281" y="1049917"/>
                </a:lnTo>
                <a:lnTo>
                  <a:pt x="1856965" y="1008743"/>
                </a:lnTo>
                <a:lnTo>
                  <a:pt x="1835676" y="968188"/>
                </a:lnTo>
                <a:lnTo>
                  <a:pt x="1813430" y="928266"/>
                </a:lnTo>
                <a:lnTo>
                  <a:pt x="1790246" y="888990"/>
                </a:lnTo>
                <a:lnTo>
                  <a:pt x="1766140" y="850374"/>
                </a:lnTo>
                <a:lnTo>
                  <a:pt x="1741129" y="812431"/>
                </a:lnTo>
                <a:lnTo>
                  <a:pt x="1715229" y="775174"/>
                </a:lnTo>
                <a:lnTo>
                  <a:pt x="1688457" y="738617"/>
                </a:lnTo>
                <a:lnTo>
                  <a:pt x="1660831" y="702773"/>
                </a:lnTo>
                <a:lnTo>
                  <a:pt x="1632366" y="667655"/>
                </a:lnTo>
                <a:lnTo>
                  <a:pt x="1603081" y="633277"/>
                </a:lnTo>
                <a:lnTo>
                  <a:pt x="1572991" y="599653"/>
                </a:lnTo>
                <a:lnTo>
                  <a:pt x="1542114" y="566795"/>
                </a:lnTo>
                <a:lnTo>
                  <a:pt x="1510466" y="534717"/>
                </a:lnTo>
                <a:lnTo>
                  <a:pt x="1478064" y="503432"/>
                </a:lnTo>
                <a:lnTo>
                  <a:pt x="1444926" y="472954"/>
                </a:lnTo>
                <a:lnTo>
                  <a:pt x="1411067" y="443296"/>
                </a:lnTo>
                <a:lnTo>
                  <a:pt x="1376506" y="414471"/>
                </a:lnTo>
                <a:lnTo>
                  <a:pt x="1341257" y="386493"/>
                </a:lnTo>
                <a:lnTo>
                  <a:pt x="1305340" y="359375"/>
                </a:lnTo>
                <a:lnTo>
                  <a:pt x="1268769" y="333131"/>
                </a:lnTo>
                <a:lnTo>
                  <a:pt x="1231563" y="307773"/>
                </a:lnTo>
                <a:lnTo>
                  <a:pt x="1193738" y="283316"/>
                </a:lnTo>
                <a:lnTo>
                  <a:pt x="1155310" y="259772"/>
                </a:lnTo>
                <a:lnTo>
                  <a:pt x="1116297" y="237155"/>
                </a:lnTo>
                <a:lnTo>
                  <a:pt x="1076716" y="215479"/>
                </a:lnTo>
                <a:lnTo>
                  <a:pt x="1036583" y="194756"/>
                </a:lnTo>
                <a:lnTo>
                  <a:pt x="1015739" y="184630"/>
                </a:lnTo>
                <a:close/>
              </a:path>
              <a:path w="2057400" h="3186429">
                <a:moveTo>
                  <a:pt x="191639" y="0"/>
                </a:moveTo>
                <a:lnTo>
                  <a:pt x="144009" y="1157"/>
                </a:lnTo>
                <a:lnTo>
                  <a:pt x="96182" y="3549"/>
                </a:lnTo>
                <a:lnTo>
                  <a:pt x="48173" y="7189"/>
                </a:lnTo>
                <a:lnTo>
                  <a:pt x="0" y="12090"/>
                </a:lnTo>
                <a:lnTo>
                  <a:pt x="21056" y="195466"/>
                </a:lnTo>
                <a:lnTo>
                  <a:pt x="70139" y="190569"/>
                </a:lnTo>
                <a:lnTo>
                  <a:pt x="119195" y="187137"/>
                </a:lnTo>
                <a:lnTo>
                  <a:pt x="168196" y="185161"/>
                </a:lnTo>
                <a:lnTo>
                  <a:pt x="217110" y="184630"/>
                </a:lnTo>
                <a:lnTo>
                  <a:pt x="1015739" y="184630"/>
                </a:lnTo>
                <a:lnTo>
                  <a:pt x="995915" y="175000"/>
                </a:lnTo>
                <a:lnTo>
                  <a:pt x="954730" y="156225"/>
                </a:lnTo>
                <a:lnTo>
                  <a:pt x="913043" y="138443"/>
                </a:lnTo>
                <a:lnTo>
                  <a:pt x="870871" y="121669"/>
                </a:lnTo>
                <a:lnTo>
                  <a:pt x="828233" y="105915"/>
                </a:lnTo>
                <a:lnTo>
                  <a:pt x="785143" y="91195"/>
                </a:lnTo>
                <a:lnTo>
                  <a:pt x="741620" y="77522"/>
                </a:lnTo>
                <a:lnTo>
                  <a:pt x="697680" y="64910"/>
                </a:lnTo>
                <a:lnTo>
                  <a:pt x="653340" y="53372"/>
                </a:lnTo>
                <a:lnTo>
                  <a:pt x="608617" y="42921"/>
                </a:lnTo>
                <a:lnTo>
                  <a:pt x="563527" y="33571"/>
                </a:lnTo>
                <a:lnTo>
                  <a:pt x="518088" y="25335"/>
                </a:lnTo>
                <a:lnTo>
                  <a:pt x="472316" y="18226"/>
                </a:lnTo>
                <a:lnTo>
                  <a:pt x="426228" y="12258"/>
                </a:lnTo>
                <a:lnTo>
                  <a:pt x="379841" y="7445"/>
                </a:lnTo>
                <a:lnTo>
                  <a:pt x="333171" y="3799"/>
                </a:lnTo>
                <a:lnTo>
                  <a:pt x="286237" y="1334"/>
                </a:lnTo>
                <a:lnTo>
                  <a:pt x="239054" y="63"/>
                </a:lnTo>
                <a:lnTo>
                  <a:pt x="191639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8587" y="2539403"/>
            <a:ext cx="988060" cy="1466850"/>
          </a:xfrm>
          <a:custGeom>
            <a:avLst/>
            <a:gdLst/>
            <a:ahLst/>
            <a:cxnLst/>
            <a:rect l="l" t="t" r="r" b="b"/>
            <a:pathLst>
              <a:path w="988060" h="1466850">
                <a:moveTo>
                  <a:pt x="916279" y="0"/>
                </a:moveTo>
                <a:lnTo>
                  <a:pt x="871328" y="19798"/>
                </a:lnTo>
                <a:lnTo>
                  <a:pt x="827416" y="41124"/>
                </a:lnTo>
                <a:lnTo>
                  <a:pt x="784567" y="63939"/>
                </a:lnTo>
                <a:lnTo>
                  <a:pt x="742804" y="88200"/>
                </a:lnTo>
                <a:lnTo>
                  <a:pt x="702154" y="113868"/>
                </a:lnTo>
                <a:lnTo>
                  <a:pt x="662638" y="140901"/>
                </a:lnTo>
                <a:lnTo>
                  <a:pt x="624282" y="169260"/>
                </a:lnTo>
                <a:lnTo>
                  <a:pt x="587111" y="198903"/>
                </a:lnTo>
                <a:lnTo>
                  <a:pt x="551147" y="229790"/>
                </a:lnTo>
                <a:lnTo>
                  <a:pt x="516417" y="261880"/>
                </a:lnTo>
                <a:lnTo>
                  <a:pt x="482942" y="295132"/>
                </a:lnTo>
                <a:lnTo>
                  <a:pt x="450749" y="329506"/>
                </a:lnTo>
                <a:lnTo>
                  <a:pt x="419861" y="364962"/>
                </a:lnTo>
                <a:lnTo>
                  <a:pt x="390303" y="401458"/>
                </a:lnTo>
                <a:lnTo>
                  <a:pt x="362098" y="438954"/>
                </a:lnTo>
                <a:lnTo>
                  <a:pt x="335271" y="477409"/>
                </a:lnTo>
                <a:lnTo>
                  <a:pt x="309846" y="516783"/>
                </a:lnTo>
                <a:lnTo>
                  <a:pt x="285847" y="557035"/>
                </a:lnTo>
                <a:lnTo>
                  <a:pt x="263300" y="598124"/>
                </a:lnTo>
                <a:lnTo>
                  <a:pt x="242227" y="640009"/>
                </a:lnTo>
                <a:lnTo>
                  <a:pt x="222653" y="682651"/>
                </a:lnTo>
                <a:lnTo>
                  <a:pt x="204602" y="726008"/>
                </a:lnTo>
                <a:lnTo>
                  <a:pt x="188099" y="770040"/>
                </a:lnTo>
                <a:lnTo>
                  <a:pt x="173168" y="814706"/>
                </a:lnTo>
                <a:lnTo>
                  <a:pt x="159833" y="859966"/>
                </a:lnTo>
                <a:lnTo>
                  <a:pt x="148118" y="905778"/>
                </a:lnTo>
                <a:lnTo>
                  <a:pt x="138048" y="952102"/>
                </a:lnTo>
                <a:lnTo>
                  <a:pt x="129646" y="998898"/>
                </a:lnTo>
                <a:lnTo>
                  <a:pt x="122937" y="1046124"/>
                </a:lnTo>
                <a:lnTo>
                  <a:pt x="117946" y="1093741"/>
                </a:lnTo>
                <a:lnTo>
                  <a:pt x="114696" y="1141708"/>
                </a:lnTo>
                <a:lnTo>
                  <a:pt x="113212" y="1189983"/>
                </a:lnTo>
                <a:lnTo>
                  <a:pt x="113517" y="1238526"/>
                </a:lnTo>
                <a:lnTo>
                  <a:pt x="115637" y="1287297"/>
                </a:lnTo>
                <a:lnTo>
                  <a:pt x="119595" y="1336255"/>
                </a:lnTo>
                <a:lnTo>
                  <a:pt x="0" y="1362443"/>
                </a:lnTo>
                <a:lnTo>
                  <a:pt x="233603" y="1466545"/>
                </a:lnTo>
                <a:lnTo>
                  <a:pt x="395934" y="1296454"/>
                </a:lnTo>
                <a:lnTo>
                  <a:pt x="301409" y="1296454"/>
                </a:lnTo>
                <a:lnTo>
                  <a:pt x="298569" y="1248137"/>
                </a:lnTo>
                <a:lnTo>
                  <a:pt x="297803" y="1200072"/>
                </a:lnTo>
                <a:lnTo>
                  <a:pt x="299077" y="1152312"/>
                </a:lnTo>
                <a:lnTo>
                  <a:pt x="302359" y="1104909"/>
                </a:lnTo>
                <a:lnTo>
                  <a:pt x="307617" y="1057916"/>
                </a:lnTo>
                <a:lnTo>
                  <a:pt x="314820" y="1011386"/>
                </a:lnTo>
                <a:lnTo>
                  <a:pt x="323935" y="965371"/>
                </a:lnTo>
                <a:lnTo>
                  <a:pt x="334930" y="919924"/>
                </a:lnTo>
                <a:lnTo>
                  <a:pt x="347773" y="875097"/>
                </a:lnTo>
                <a:lnTo>
                  <a:pt x="362432" y="830944"/>
                </a:lnTo>
                <a:lnTo>
                  <a:pt x="378875" y="787517"/>
                </a:lnTo>
                <a:lnTo>
                  <a:pt x="397069" y="744868"/>
                </a:lnTo>
                <a:lnTo>
                  <a:pt x="416984" y="703050"/>
                </a:lnTo>
                <a:lnTo>
                  <a:pt x="438586" y="662116"/>
                </a:lnTo>
                <a:lnTo>
                  <a:pt x="461843" y="622119"/>
                </a:lnTo>
                <a:lnTo>
                  <a:pt x="486724" y="583110"/>
                </a:lnTo>
                <a:lnTo>
                  <a:pt x="513196" y="545144"/>
                </a:lnTo>
                <a:lnTo>
                  <a:pt x="541227" y="508272"/>
                </a:lnTo>
                <a:lnTo>
                  <a:pt x="570786" y="472547"/>
                </a:lnTo>
                <a:lnTo>
                  <a:pt x="601840" y="438022"/>
                </a:lnTo>
                <a:lnTo>
                  <a:pt x="634357" y="404749"/>
                </a:lnTo>
                <a:lnTo>
                  <a:pt x="668304" y="372782"/>
                </a:lnTo>
                <a:lnTo>
                  <a:pt x="703651" y="342172"/>
                </a:lnTo>
                <a:lnTo>
                  <a:pt x="740364" y="312973"/>
                </a:lnTo>
                <a:lnTo>
                  <a:pt x="778413" y="285237"/>
                </a:lnTo>
                <a:lnTo>
                  <a:pt x="817763" y="259016"/>
                </a:lnTo>
                <a:lnTo>
                  <a:pt x="858385" y="234364"/>
                </a:lnTo>
                <a:lnTo>
                  <a:pt x="900245" y="211333"/>
                </a:lnTo>
                <a:lnTo>
                  <a:pt x="943311" y="189976"/>
                </a:lnTo>
                <a:lnTo>
                  <a:pt x="987551" y="170345"/>
                </a:lnTo>
                <a:lnTo>
                  <a:pt x="916279" y="0"/>
                </a:lnTo>
                <a:close/>
              </a:path>
              <a:path w="988060" h="1466850">
                <a:moveTo>
                  <a:pt x="420890" y="1270304"/>
                </a:moveTo>
                <a:lnTo>
                  <a:pt x="301409" y="1296454"/>
                </a:lnTo>
                <a:lnTo>
                  <a:pt x="395934" y="1296454"/>
                </a:lnTo>
                <a:lnTo>
                  <a:pt x="420890" y="1270304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4920" y="1280071"/>
            <a:ext cx="574675" cy="1168400"/>
          </a:xfrm>
          <a:custGeom>
            <a:avLst/>
            <a:gdLst/>
            <a:ahLst/>
            <a:cxnLst/>
            <a:rect l="l" t="t" r="r" b="b"/>
            <a:pathLst>
              <a:path w="574675" h="1168400">
                <a:moveTo>
                  <a:pt x="288724" y="0"/>
                </a:moveTo>
                <a:lnTo>
                  <a:pt x="369979" y="91719"/>
                </a:lnTo>
                <a:lnTo>
                  <a:pt x="337395" y="128766"/>
                </a:lnTo>
                <a:lnTo>
                  <a:pt x="306221" y="166790"/>
                </a:lnTo>
                <a:lnTo>
                  <a:pt x="276471" y="205752"/>
                </a:lnTo>
                <a:lnTo>
                  <a:pt x="248157" y="245609"/>
                </a:lnTo>
                <a:lnTo>
                  <a:pt x="221295" y="286322"/>
                </a:lnTo>
                <a:lnTo>
                  <a:pt x="195897" y="327850"/>
                </a:lnTo>
                <a:lnTo>
                  <a:pt x="171977" y="370152"/>
                </a:lnTo>
                <a:lnTo>
                  <a:pt x="149550" y="413187"/>
                </a:lnTo>
                <a:lnTo>
                  <a:pt x="128630" y="456915"/>
                </a:lnTo>
                <a:lnTo>
                  <a:pt x="109229" y="501294"/>
                </a:lnTo>
                <a:lnTo>
                  <a:pt x="91361" y="546284"/>
                </a:lnTo>
                <a:lnTo>
                  <a:pt x="75042" y="591845"/>
                </a:lnTo>
                <a:lnTo>
                  <a:pt x="60284" y="637935"/>
                </a:lnTo>
                <a:lnTo>
                  <a:pt x="47101" y="684513"/>
                </a:lnTo>
                <a:lnTo>
                  <a:pt x="35506" y="731540"/>
                </a:lnTo>
                <a:lnTo>
                  <a:pt x="25515" y="778973"/>
                </a:lnTo>
                <a:lnTo>
                  <a:pt x="17141" y="826773"/>
                </a:lnTo>
                <a:lnTo>
                  <a:pt x="10396" y="874899"/>
                </a:lnTo>
                <a:lnTo>
                  <a:pt x="5296" y="923309"/>
                </a:lnTo>
                <a:lnTo>
                  <a:pt x="1854" y="971964"/>
                </a:lnTo>
                <a:lnTo>
                  <a:pt x="84" y="1020822"/>
                </a:lnTo>
                <a:lnTo>
                  <a:pt x="0" y="1069843"/>
                </a:lnTo>
                <a:lnTo>
                  <a:pt x="1614" y="1118985"/>
                </a:lnTo>
                <a:lnTo>
                  <a:pt x="4943" y="1168209"/>
                </a:lnTo>
                <a:lnTo>
                  <a:pt x="188953" y="1152550"/>
                </a:lnTo>
                <a:lnTo>
                  <a:pt x="185702" y="1102202"/>
                </a:lnTo>
                <a:lnTo>
                  <a:pt x="184510" y="1051955"/>
                </a:lnTo>
                <a:lnTo>
                  <a:pt x="185356" y="1001867"/>
                </a:lnTo>
                <a:lnTo>
                  <a:pt x="188223" y="951997"/>
                </a:lnTo>
                <a:lnTo>
                  <a:pt x="193091" y="902401"/>
                </a:lnTo>
                <a:lnTo>
                  <a:pt x="199941" y="853139"/>
                </a:lnTo>
                <a:lnTo>
                  <a:pt x="208753" y="804268"/>
                </a:lnTo>
                <a:lnTo>
                  <a:pt x="219509" y="755845"/>
                </a:lnTo>
                <a:lnTo>
                  <a:pt x="232190" y="707930"/>
                </a:lnTo>
                <a:lnTo>
                  <a:pt x="246776" y="660579"/>
                </a:lnTo>
                <a:lnTo>
                  <a:pt x="263248" y="613851"/>
                </a:lnTo>
                <a:lnTo>
                  <a:pt x="281588" y="567803"/>
                </a:lnTo>
                <a:lnTo>
                  <a:pt x="301776" y="522494"/>
                </a:lnTo>
                <a:lnTo>
                  <a:pt x="323793" y="477981"/>
                </a:lnTo>
                <a:lnTo>
                  <a:pt x="347619" y="434323"/>
                </a:lnTo>
                <a:lnTo>
                  <a:pt x="373237" y="391576"/>
                </a:lnTo>
                <a:lnTo>
                  <a:pt x="400626" y="349800"/>
                </a:lnTo>
                <a:lnTo>
                  <a:pt x="429767" y="309053"/>
                </a:lnTo>
                <a:lnTo>
                  <a:pt x="460643" y="269391"/>
                </a:lnTo>
                <a:lnTo>
                  <a:pt x="493232" y="230873"/>
                </a:lnTo>
                <a:lnTo>
                  <a:pt x="562495" y="230873"/>
                </a:lnTo>
                <a:lnTo>
                  <a:pt x="539486" y="54038"/>
                </a:lnTo>
                <a:lnTo>
                  <a:pt x="288724" y="0"/>
                </a:lnTo>
                <a:close/>
              </a:path>
              <a:path w="574675" h="1168400">
                <a:moveTo>
                  <a:pt x="562495" y="230873"/>
                </a:moveTo>
                <a:lnTo>
                  <a:pt x="493232" y="230873"/>
                </a:lnTo>
                <a:lnTo>
                  <a:pt x="574423" y="322541"/>
                </a:lnTo>
                <a:lnTo>
                  <a:pt x="562495" y="230873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30268" y="519061"/>
            <a:ext cx="4043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3E3E3E"/>
                </a:solidFill>
              </a:rPr>
              <a:t>Building </a:t>
            </a:r>
            <a:r>
              <a:rPr sz="3600" spc="-335" dirty="0">
                <a:solidFill>
                  <a:srgbClr val="3E3E3E"/>
                </a:solidFill>
              </a:rPr>
              <a:t>a</a:t>
            </a:r>
            <a:r>
              <a:rPr sz="3600" spc="-120" dirty="0">
                <a:solidFill>
                  <a:srgbClr val="3E3E3E"/>
                </a:solidFill>
              </a:rPr>
              <a:t> </a:t>
            </a:r>
            <a:r>
              <a:rPr sz="3600" spc="-270" dirty="0">
                <a:solidFill>
                  <a:srgbClr val="3E3E3E"/>
                </a:solidFill>
              </a:rPr>
              <a:t>Service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268" y="519061"/>
            <a:ext cx="4043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3E3E3E"/>
                </a:solidFill>
              </a:rPr>
              <a:t>Building </a:t>
            </a:r>
            <a:r>
              <a:rPr sz="3600" spc="-335" dirty="0">
                <a:solidFill>
                  <a:srgbClr val="3E3E3E"/>
                </a:solidFill>
              </a:rPr>
              <a:t>a</a:t>
            </a:r>
            <a:r>
              <a:rPr sz="3600" spc="-120" dirty="0">
                <a:solidFill>
                  <a:srgbClr val="3E3E3E"/>
                </a:solidFill>
              </a:rPr>
              <a:t> </a:t>
            </a:r>
            <a:r>
              <a:rPr sz="3600" spc="-270" dirty="0">
                <a:solidFill>
                  <a:srgbClr val="3E3E3E"/>
                </a:solidFill>
              </a:rPr>
              <a:t>Service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38527" y="1295400"/>
            <a:ext cx="3657600" cy="40259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38735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305"/>
              </a:spcBef>
            </a:pPr>
            <a:r>
              <a:rPr sz="2000" spc="-110" dirty="0">
                <a:solidFill>
                  <a:srgbClr val="FFFFFF"/>
                </a:solidFill>
                <a:latin typeface="Arial Black"/>
                <a:cs typeface="Arial Black"/>
              </a:rPr>
              <a:t>product.service.ts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8527" y="1697735"/>
            <a:ext cx="8315325" cy="3447415"/>
          </a:xfrm>
          <a:prstGeom prst="rect">
            <a:avLst/>
          </a:prstGeom>
          <a:ln w="12192">
            <a:solidFill>
              <a:srgbClr val="3E3E3E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Courier New"/>
                <a:cs typeface="Courier New"/>
              </a:rPr>
              <a:t>import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-5" dirty="0">
                <a:latin typeface="Courier New"/>
                <a:cs typeface="Courier New"/>
              </a:rPr>
              <a:t>Injectable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latin typeface="Courier New"/>
                <a:cs typeface="Courier New"/>
              </a:rPr>
              <a:t>from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@Injectable()</a:t>
            </a:r>
            <a:endParaRPr sz="24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ProductService</a:t>
            </a:r>
            <a:r>
              <a:rPr sz="2400" spc="-1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getProducts(): IProduct[]</a:t>
            </a:r>
            <a:r>
              <a:rPr sz="2400" spc="-1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393774"/>
            <a:ext cx="6826250" cy="43840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25" dirty="0">
                <a:solidFill>
                  <a:srgbClr val="9BC850"/>
                </a:solidFill>
                <a:latin typeface="Arial Black"/>
                <a:cs typeface="Arial Black"/>
              </a:rPr>
              <a:t>Register </a:t>
            </a:r>
            <a:r>
              <a:rPr sz="2400" spc="-195" dirty="0">
                <a:solidFill>
                  <a:srgbClr val="9BC850"/>
                </a:solidFill>
                <a:latin typeface="Arial Black"/>
                <a:cs typeface="Arial Black"/>
              </a:rPr>
              <a:t>a</a:t>
            </a:r>
            <a:r>
              <a:rPr sz="2400" spc="-5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9BC850"/>
                </a:solidFill>
                <a:latin typeface="Arial Black"/>
                <a:cs typeface="Arial Black"/>
              </a:rPr>
              <a:t>provider</a:t>
            </a:r>
            <a:endParaRPr sz="2400">
              <a:latin typeface="Arial Black"/>
              <a:cs typeface="Arial Black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9BC850"/>
                </a:solidFill>
                <a:latin typeface="Verdana"/>
                <a:cs typeface="Verdana"/>
              </a:rPr>
              <a:t>Code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that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can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create</a:t>
            </a:r>
            <a:r>
              <a:rPr sz="2400" spc="-11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or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9BC850"/>
                </a:solidFill>
                <a:latin typeface="Verdana"/>
                <a:cs typeface="Verdana"/>
              </a:rPr>
              <a:t>return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Typically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the service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class</a:t>
            </a:r>
            <a:r>
              <a:rPr sz="2400" spc="-46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itself</a:t>
            </a:r>
            <a:endParaRPr sz="2400">
              <a:latin typeface="Verdana"/>
              <a:cs typeface="Verdana"/>
            </a:endParaRPr>
          </a:p>
          <a:p>
            <a:pPr marL="12700" marR="470534">
              <a:lnSpc>
                <a:spcPct val="100000"/>
              </a:lnSpc>
              <a:spcBef>
                <a:spcPts val="1800"/>
              </a:spcBef>
            </a:pPr>
            <a:r>
              <a:rPr sz="2400" spc="-95" dirty="0">
                <a:solidFill>
                  <a:srgbClr val="9BC850"/>
                </a:solidFill>
                <a:latin typeface="Arial Black"/>
                <a:cs typeface="Arial Black"/>
              </a:rPr>
              <a:t>Define </a:t>
            </a:r>
            <a:r>
              <a:rPr sz="2400" spc="-114" dirty="0">
                <a:solidFill>
                  <a:srgbClr val="9BC850"/>
                </a:solidFill>
                <a:latin typeface="Arial Black"/>
                <a:cs typeface="Arial Black"/>
              </a:rPr>
              <a:t>in </a:t>
            </a:r>
            <a:r>
              <a:rPr sz="2400" spc="-95" dirty="0">
                <a:solidFill>
                  <a:srgbClr val="9BC850"/>
                </a:solidFill>
                <a:latin typeface="Arial Black"/>
                <a:cs typeface="Arial Black"/>
              </a:rPr>
              <a:t>component </a:t>
            </a:r>
            <a:r>
              <a:rPr sz="2400" spc="-50" dirty="0">
                <a:solidFill>
                  <a:srgbClr val="9BC850"/>
                </a:solidFill>
                <a:latin typeface="Arial Black"/>
                <a:cs typeface="Arial Black"/>
              </a:rPr>
              <a:t>OR </a:t>
            </a:r>
            <a:r>
              <a:rPr sz="2400" spc="-85" dirty="0">
                <a:solidFill>
                  <a:srgbClr val="9BC850"/>
                </a:solidFill>
                <a:latin typeface="Arial Black"/>
                <a:cs typeface="Arial Black"/>
              </a:rPr>
              <a:t>Angular </a:t>
            </a:r>
            <a:r>
              <a:rPr sz="2400" spc="-90" dirty="0">
                <a:solidFill>
                  <a:srgbClr val="9BC850"/>
                </a:solidFill>
                <a:latin typeface="Arial Black"/>
                <a:cs typeface="Arial Black"/>
              </a:rPr>
              <a:t>module  </a:t>
            </a:r>
            <a:r>
              <a:rPr sz="2400" spc="-130" dirty="0">
                <a:solidFill>
                  <a:srgbClr val="9BC850"/>
                </a:solidFill>
                <a:latin typeface="Arial Black"/>
                <a:cs typeface="Arial Black"/>
              </a:rPr>
              <a:t>metadata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14" dirty="0">
                <a:solidFill>
                  <a:srgbClr val="9BC850"/>
                </a:solidFill>
                <a:latin typeface="Arial Black"/>
                <a:cs typeface="Arial Black"/>
              </a:rPr>
              <a:t>Registered in</a:t>
            </a:r>
            <a:r>
              <a:rPr sz="2400" spc="-6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9BC850"/>
                </a:solidFill>
                <a:latin typeface="Arial Black"/>
                <a:cs typeface="Arial Black"/>
              </a:rPr>
              <a:t>component:</a:t>
            </a:r>
            <a:endParaRPr sz="2400">
              <a:latin typeface="Arial Black"/>
              <a:cs typeface="Arial Black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9BC850"/>
                </a:solidFill>
                <a:latin typeface="Verdana"/>
                <a:cs typeface="Verdana"/>
              </a:rPr>
              <a:t>Injectable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to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component </a:t>
            </a:r>
            <a:r>
              <a:rPr sz="2400" spc="125" dirty="0">
                <a:solidFill>
                  <a:srgbClr val="9BC850"/>
                </a:solidFill>
                <a:latin typeface="Verdana"/>
                <a:cs typeface="Verdana"/>
              </a:rPr>
              <a:t>AND</a:t>
            </a:r>
            <a:r>
              <a:rPr sz="2400" spc="-57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its </a:t>
            </a: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children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14" dirty="0">
                <a:solidFill>
                  <a:srgbClr val="9BC850"/>
                </a:solidFill>
                <a:latin typeface="Arial Black"/>
                <a:cs typeface="Arial Black"/>
              </a:rPr>
              <a:t>Registered in </a:t>
            </a:r>
            <a:r>
              <a:rPr sz="2400" spc="-85" dirty="0">
                <a:solidFill>
                  <a:srgbClr val="9BC850"/>
                </a:solidFill>
                <a:latin typeface="Arial Black"/>
                <a:cs typeface="Arial Black"/>
              </a:rPr>
              <a:t>Angular</a:t>
            </a:r>
            <a:r>
              <a:rPr sz="2400" spc="-3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9BC850"/>
                </a:solidFill>
                <a:latin typeface="Arial Black"/>
                <a:cs typeface="Arial Black"/>
              </a:rPr>
              <a:t>module:</a:t>
            </a:r>
            <a:endParaRPr sz="2400">
              <a:latin typeface="Arial Black"/>
              <a:cs typeface="Arial Black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9BC850"/>
                </a:solidFill>
                <a:latin typeface="Verdana"/>
                <a:cs typeface="Verdana"/>
              </a:rPr>
              <a:t>Injectable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everywhere in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34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3652" y="519061"/>
            <a:ext cx="475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3E3E3E"/>
                </a:solidFill>
              </a:rPr>
              <a:t>Registering </a:t>
            </a:r>
            <a:r>
              <a:rPr sz="3600" spc="-335" dirty="0">
                <a:solidFill>
                  <a:srgbClr val="3E3E3E"/>
                </a:solidFill>
              </a:rPr>
              <a:t>a</a:t>
            </a:r>
            <a:r>
              <a:rPr sz="3600" spc="-85" dirty="0">
                <a:solidFill>
                  <a:srgbClr val="3E3E3E"/>
                </a:solidFill>
              </a:rPr>
              <a:t> </a:t>
            </a:r>
            <a:r>
              <a:rPr sz="3600" spc="-270" dirty="0">
                <a:solidFill>
                  <a:srgbClr val="3E3E3E"/>
                </a:solidFill>
              </a:rPr>
              <a:t>Service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32587" y="2831592"/>
            <a:ext cx="4230624" cy="154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3E3E3E"/>
                </a:solidFill>
              </a:rPr>
              <a:t>Application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235" dirty="0">
                <a:solidFill>
                  <a:srgbClr val="3E3E3E"/>
                </a:solidFill>
              </a:rPr>
              <a:t>Architecture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125" dirty="0">
                <a:solidFill>
                  <a:srgbClr val="FFFFFF"/>
                </a:solidFill>
                <a:latin typeface="Arial Black"/>
                <a:cs typeface="Arial Black"/>
              </a:rPr>
              <a:t>index.html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0" dirty="0">
                <a:solidFill>
                  <a:srgbClr val="FFFFFF"/>
                </a:solidFill>
                <a:latin typeface="Arial Black"/>
                <a:cs typeface="Arial Black"/>
              </a:rPr>
              <a:t>App  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Arial Black"/>
                <a:cs typeface="Arial Black"/>
              </a:rPr>
              <a:t>mp</a:t>
            </a:r>
            <a:r>
              <a:rPr sz="2400" spc="-4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135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Product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List  </a:t>
            </a: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Product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Data  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Product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 Black"/>
                <a:cs typeface="Arial Black"/>
              </a:rPr>
              <a:t>Detail  </a:t>
            </a: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-105" dirty="0">
                <a:solidFill>
                  <a:srgbClr val="FFFFFF"/>
                </a:solidFill>
                <a:latin typeface="Arial Black"/>
                <a:cs typeface="Arial Black"/>
              </a:rPr>
              <a:t>Welcome  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Arial Black"/>
                <a:cs typeface="Arial Black"/>
              </a:rPr>
              <a:t>mp</a:t>
            </a:r>
            <a:r>
              <a:rPr sz="2400" spc="-4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135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Star  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Arial Black"/>
                <a:cs typeface="Arial Black"/>
              </a:rPr>
              <a:t>mp</a:t>
            </a:r>
            <a:r>
              <a:rPr sz="2400" spc="-4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135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1200" y="5492496"/>
            <a:ext cx="312877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8240" y="5492496"/>
            <a:ext cx="1035288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419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Times New Roman</vt:lpstr>
      <vt:lpstr>Trebuchet MS</vt:lpstr>
      <vt:lpstr>Verdana</vt:lpstr>
      <vt:lpstr>Office Theme</vt:lpstr>
      <vt:lpstr>Services and Dependency Injection</vt:lpstr>
      <vt:lpstr>Service</vt:lpstr>
      <vt:lpstr>Module  Overview</vt:lpstr>
      <vt:lpstr>How Does It Work?</vt:lpstr>
      <vt:lpstr>PowerPoint Presentation</vt:lpstr>
      <vt:lpstr>Building a Service</vt:lpstr>
      <vt:lpstr>Building a Service</vt:lpstr>
      <vt:lpstr>Registering a Service</vt:lpstr>
      <vt:lpstr>Application Architecture</vt:lpstr>
      <vt:lpstr>Registering a Provider</vt:lpstr>
      <vt:lpstr>Injecting the Service</vt:lpstr>
      <vt:lpstr>Injecting the Service</vt:lpstr>
      <vt:lpstr>Injecting the Service</vt:lpstr>
      <vt:lpstr>Injecting the Service</vt:lpstr>
      <vt:lpstr>Summary</vt:lpstr>
      <vt:lpstr>Application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Kumar, Sathish (Cognizant)</cp:lastModifiedBy>
  <cp:revision>2</cp:revision>
  <dcterms:created xsi:type="dcterms:W3CDTF">2018-03-12T05:25:02Z</dcterms:created>
  <dcterms:modified xsi:type="dcterms:W3CDTF">2018-04-11T04:30:46Z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2018-03-12T00:00:00Z</vt:filetime>
  </property>
</Properties>
</file>