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5"/>
  </p:notesMasterIdLst>
  <p:sldIdLst>
    <p:sldId id="256" r:id="rId2"/>
    <p:sldId id="358" r:id="rId3"/>
    <p:sldId id="257" r:id="rId4"/>
    <p:sldId id="360" r:id="rId5"/>
    <p:sldId id="361" r:id="rId6"/>
    <p:sldId id="362" r:id="rId7"/>
    <p:sldId id="364" r:id="rId8"/>
    <p:sldId id="265" r:id="rId9"/>
    <p:sldId id="357" r:id="rId10"/>
    <p:sldId id="363" r:id="rId11"/>
    <p:sldId id="365" r:id="rId12"/>
    <p:sldId id="359" r:id="rId13"/>
    <p:sldId id="3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9EA96-3AEE-4688-92D9-0A65BAFFB677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BB92-D282-4AAE-90DB-AD0CBB9C0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52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9FBE-47FE-F27B-13AE-149E44D1D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2D590-4661-9D71-66C7-71944A5A6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D134E-94AD-EEDB-9783-085111DB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3BF5-EADF-4077-82E5-02EB3EA20EA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D3EFF-3569-F0C9-920D-E20D8CC9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FEDE9-3AAF-1F8E-FF6E-0CEBAAD3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C20F-F5FA-4FFB-A1D6-B22BDC08D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65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D83C-12FA-7328-4307-B90AB559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7EA5E-DA95-41C4-F803-15CD8F312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9ED7C-8402-6BDE-B589-75EABD8E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3BF5-EADF-4077-82E5-02EB3EA20EA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149B-00F4-180C-76A8-1B767B96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6237-1398-CC3B-6FC2-3491AF09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C20F-F5FA-4FFB-A1D6-B22BDC08D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51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68D28-A08B-6257-CA5F-7CCD6408B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23C67-7B1F-2DBA-4413-559310680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E6915-B58C-B8A5-B5FF-D727608B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3BF5-EADF-4077-82E5-02EB3EA20EA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0E865-B812-8FE5-483F-5905D00A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24FD3-EF4A-1CBE-FE3D-130B9A17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C20F-F5FA-4FFB-A1D6-B22BDC08D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80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FE46-4855-8688-1907-2BB60EE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A25B-B25A-C844-BA5D-F5CBF0E3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46526-9BD9-1A2B-1617-EC40312B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3BF5-EADF-4077-82E5-02EB3EA20EA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42A2-FAEE-4F82-C488-47C1003F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69A73-4A9A-EFA9-C507-56A45768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C20F-F5FA-4FFB-A1D6-B22BDC08D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23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2E6B-D007-EE41-7F56-68258483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21D36-AAAF-132D-315C-099524557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A32ED-2A4D-3D6D-E657-5D9766E4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3BF5-EADF-4077-82E5-02EB3EA20EA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B69FD-695A-CC67-70A9-A0D3074D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6CF9B-7170-269A-C468-7327D923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C20F-F5FA-4FFB-A1D6-B22BDC08D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C655-F855-0210-56CF-83EFF559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99D27-591F-D863-FCA5-9822A74B6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71203-105B-6A61-C0BD-389CBFAF1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D00A7-5D0F-7947-7AE1-718259E2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3BF5-EADF-4077-82E5-02EB3EA20EA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6FD5C-BC98-F58E-7139-52DBC1EA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17144-1699-6D04-5A5E-94BAB8EB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C20F-F5FA-4FFB-A1D6-B22BDC08D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1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5A6B-7418-D9F6-74DA-5E4C21A7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0405D-834F-0954-B67D-65584BEF8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6940E-74B9-0FB9-7499-F1CBB4ABA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B57D6-615D-3E3D-D323-FF8173270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7ACBC-72E6-DE03-879B-A9D75DFC4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448B0-535C-0C46-D037-E561FF01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3BF5-EADF-4077-82E5-02EB3EA20EA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34DCA-7E95-F1A0-1ABC-1EBB0060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07DE4-D68D-7560-568F-A68853DB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C20F-F5FA-4FFB-A1D6-B22BDC08D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5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B9FD-64FD-921E-9170-2A01B936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F9630-DE18-F579-D767-3BC49923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3BF5-EADF-4077-82E5-02EB3EA20EA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BA7C4-015D-34F0-A2C1-0DF5F426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60BCD-E2F3-A771-1B69-D5D574A7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C20F-F5FA-4FFB-A1D6-B22BDC08D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3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5E9AF-A78B-7C2A-9CF9-8D51EC39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3BF5-EADF-4077-82E5-02EB3EA20EA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80008-7B03-FE28-56C1-FE4BFDFC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8E3E6-901B-CD58-DEF5-8DA05822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C20F-F5FA-4FFB-A1D6-B22BDC08D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24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DFBE-BFB7-0D54-ECC6-3DC66A48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49AA-C7CF-56A5-4670-2F9D4A1F3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DBB8C-62D7-8D7C-51FA-88055A285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32677-C169-CDA7-3252-3E089A9D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3BF5-EADF-4077-82E5-02EB3EA20EA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6CD0-AD19-1E5F-4DEA-9EEA380B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0B19-95EC-4799-CB21-CBDBB71D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C20F-F5FA-4FFB-A1D6-B22BDC08D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60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9234-610B-9640-921A-99BAB7AC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22D82-B9BA-A493-D20E-B1B7BA8B6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1F50A-FD70-040F-419D-BCE6E4344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19988-4D06-C3D7-51C8-5A8B6E67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3BF5-EADF-4077-82E5-02EB3EA20EA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10CC3-6D5F-5BA2-6634-58199DCD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7E46A-A85F-7916-38BF-2A39E630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C20F-F5FA-4FFB-A1D6-B22BDC08D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38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389C4-5157-2A6B-33A9-D6A4DB36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D9FA1-691A-AC08-0209-065A2FA4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1A981-C60A-1B78-6846-B2F0E2A20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3BF5-EADF-4077-82E5-02EB3EA20EA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C4E75-93CC-33C0-D50C-21E27FC0F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32A9-E4CD-2578-B0EF-6BFB08480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1C20F-F5FA-4FFB-A1D6-B22BDC08D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1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8FE1-59A4-BC7B-800C-D3DD5CC5F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5947"/>
            <a:ext cx="9144000" cy="1514015"/>
          </a:xfrm>
        </p:spPr>
        <p:txBody>
          <a:bodyPr/>
          <a:lstStyle/>
          <a:p>
            <a:r>
              <a:rPr lang="en-IN" dirty="0">
                <a:latin typeface="+mn-lt"/>
              </a:rPr>
              <a:t>HTML</a:t>
            </a:r>
          </a:p>
        </p:txBody>
      </p:sp>
      <p:pic>
        <p:nvPicPr>
          <p:cNvPr id="1026" name="Picture 2" descr="Entri.app | Omidyar Network India">
            <a:extLst>
              <a:ext uri="{FF2B5EF4-FFF2-40B4-BE49-F238E27FC236}">
                <a16:creationId xmlns:a16="http://schemas.microsoft.com/office/drawing/2014/main" id="{A618058A-D79D-9E9B-C4FA-1BDA3543D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3" y="216310"/>
            <a:ext cx="1730477" cy="10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548B6-DDB5-B889-2E02-AF5B7C294049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30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0BFA-3342-17A6-3A26-04477AB5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594" y="285135"/>
            <a:ext cx="9161205" cy="1405553"/>
          </a:xfrm>
        </p:spPr>
        <p:txBody>
          <a:bodyPr/>
          <a:lstStyle/>
          <a:p>
            <a:r>
              <a:rPr lang="en-IN" dirty="0"/>
              <a:t>Head inside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CBFB-FAB9-2C54-7D2C-CDBCF279C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594" y="1877962"/>
            <a:ext cx="9701982" cy="4230176"/>
          </a:xfrm>
        </p:spPr>
        <p:txBody>
          <a:bodyPr>
            <a:normAutofit/>
          </a:bodyPr>
          <a:lstStyle/>
          <a:p>
            <a:pPr algn="l"/>
            <a:r>
              <a:rPr lang="en-IN" b="0" i="0" dirty="0">
                <a:solidFill>
                  <a:srgbClr val="272C37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Document Title (&lt;title&gt;)</a:t>
            </a:r>
          </a:p>
          <a:p>
            <a:pPr algn="l"/>
            <a:r>
              <a:rPr lang="en-US" b="0" i="0" dirty="0">
                <a:solidFill>
                  <a:srgbClr val="272C37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Character Encoding (&lt;meta charset=""&gt;)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 character encoding declaration ensures that the web browser interprets the text correctly. Common character encodings include UTF-8, which supports various characters and symbols.</a:t>
            </a:r>
          </a:p>
          <a:p>
            <a:br>
              <a:rPr lang="en-US" b="0" i="0" dirty="0">
                <a:solidFill>
                  <a:srgbClr val="FFFFFF"/>
                </a:solidFill>
                <a:effectLst/>
                <a:highlight>
                  <a:srgbClr val="F16FA1"/>
                </a:highlight>
                <a:latin typeface="Roboto" panose="02000000000000000000" pitchFamily="2" charset="0"/>
              </a:rPr>
            </a:br>
            <a:br>
              <a:rPr lang="en-IN" dirty="0"/>
            </a:br>
            <a:endParaRPr lang="en-IN" dirty="0"/>
          </a:p>
        </p:txBody>
      </p:sp>
      <p:pic>
        <p:nvPicPr>
          <p:cNvPr id="4" name="Picture 2" descr="Entri.app | Omidyar Network India">
            <a:extLst>
              <a:ext uri="{FF2B5EF4-FFF2-40B4-BE49-F238E27FC236}">
                <a16:creationId xmlns:a16="http://schemas.microsoft.com/office/drawing/2014/main" id="{5AA5AA2A-79BE-2A59-4866-DC559258E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9" y="155012"/>
            <a:ext cx="1730477" cy="10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82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4ACC-DB4C-C262-D645-AD5F3B49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308" y="157316"/>
            <a:ext cx="9522491" cy="1533372"/>
          </a:xfrm>
        </p:spPr>
        <p:txBody>
          <a:bodyPr/>
          <a:lstStyle/>
          <a:p>
            <a:r>
              <a:rPr lang="en-IN" dirty="0"/>
              <a:t>Body inside?</a:t>
            </a:r>
          </a:p>
        </p:txBody>
      </p:sp>
      <p:pic>
        <p:nvPicPr>
          <p:cNvPr id="12292" name="Picture 4" descr="7. Body Tag in HTML | Hindi">
            <a:extLst>
              <a:ext uri="{FF2B5EF4-FFF2-40B4-BE49-F238E27FC236}">
                <a16:creationId xmlns:a16="http://schemas.microsoft.com/office/drawing/2014/main" id="{99279618-F0C7-A04A-1DA1-B01EC0BB4B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309" y="1602198"/>
            <a:ext cx="797560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ntri.app | Omidyar Network India">
            <a:extLst>
              <a:ext uri="{FF2B5EF4-FFF2-40B4-BE49-F238E27FC236}">
                <a16:creationId xmlns:a16="http://schemas.microsoft.com/office/drawing/2014/main" id="{09D26C61-642C-D516-D004-F9C89E8F8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3" y="216310"/>
            <a:ext cx="1730477" cy="10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9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6312-11A2-8319-01E0-0CA358DD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626" y="412955"/>
            <a:ext cx="9456174" cy="1277733"/>
          </a:xfrm>
        </p:spPr>
        <p:txBody>
          <a:bodyPr/>
          <a:lstStyle/>
          <a:p>
            <a:r>
              <a:rPr lang="en-IN" dirty="0"/>
              <a:t>Tools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FE45B-613D-B604-CAF2-5DAF3B20D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626" y="1690688"/>
            <a:ext cx="9456174" cy="4486275"/>
          </a:xfrm>
        </p:spPr>
        <p:txBody>
          <a:bodyPr/>
          <a:lstStyle/>
          <a:p>
            <a:r>
              <a:rPr lang="en-IN" dirty="0"/>
              <a:t>Visual Studio</a:t>
            </a:r>
          </a:p>
          <a:p>
            <a:r>
              <a:rPr lang="en-IN" dirty="0"/>
              <a:t>Download and Install</a:t>
            </a:r>
          </a:p>
          <a:p>
            <a:r>
              <a:rPr lang="en-IN" dirty="0"/>
              <a:t>Create Workspace</a:t>
            </a:r>
          </a:p>
          <a:p>
            <a:r>
              <a:rPr lang="en-IN" dirty="0"/>
              <a:t>Open Workspace inside tool</a:t>
            </a:r>
          </a:p>
          <a:p>
            <a:r>
              <a:rPr lang="en-IN" dirty="0"/>
              <a:t>Start create html file</a:t>
            </a:r>
          </a:p>
          <a:p>
            <a:endParaRPr lang="en-IN" dirty="0"/>
          </a:p>
        </p:txBody>
      </p:sp>
      <p:pic>
        <p:nvPicPr>
          <p:cNvPr id="5" name="Picture 2" descr="Entri.app | Omidyar Network India">
            <a:extLst>
              <a:ext uri="{FF2B5EF4-FFF2-40B4-BE49-F238E27FC236}">
                <a16:creationId xmlns:a16="http://schemas.microsoft.com/office/drawing/2014/main" id="{7C29B417-B500-7FED-09A4-C5B90F082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3" y="216310"/>
            <a:ext cx="1730477" cy="10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53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60CD-B735-F4CB-3164-E0229215E18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715401">
            <a:off x="3196930" y="2479149"/>
            <a:ext cx="7006146" cy="3544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600" dirty="0"/>
              <a:t>Thank you</a:t>
            </a:r>
          </a:p>
        </p:txBody>
      </p:sp>
      <p:pic>
        <p:nvPicPr>
          <p:cNvPr id="4" name="Picture 2" descr="Entri.app | Omidyar Network India">
            <a:extLst>
              <a:ext uri="{FF2B5EF4-FFF2-40B4-BE49-F238E27FC236}">
                <a16:creationId xmlns:a16="http://schemas.microsoft.com/office/drawing/2014/main" id="{5EA52E2A-F304-C2DA-C7CE-D96570F77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3" y="216310"/>
            <a:ext cx="1730477" cy="10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44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1A0F-C247-C1FD-3B26-7164246C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0" y="517426"/>
            <a:ext cx="9436510" cy="89975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3347-21C0-17F2-E044-23DDC89A7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994" y="1417176"/>
            <a:ext cx="4945933" cy="475978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endParaRPr lang="en-US" b="0" i="0" u="none" strike="noStrike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b="0" i="0" u="none" strike="noStrike" dirty="0">
                <a:effectLst/>
              </a:rPr>
              <a:t>Introduction to web technologies: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HTML to create the document structure and content                                 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CSS to control is visual aspect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JavaScript for interactivity    </a:t>
            </a:r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endParaRPr lang="en-IN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EB66BC4-B83E-0B72-1AA7-2FEB4B0DE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555" y="2025444"/>
            <a:ext cx="4824245" cy="227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E9C6D53-762C-CDB8-C19B-BA2FAF725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056" y="4591662"/>
            <a:ext cx="2579785" cy="169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68BF8B6-20F7-F590-80D4-6875BF079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56" y="4537585"/>
            <a:ext cx="1964914" cy="18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DCDA408-8029-D892-028D-FAAC0BC66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670" y="4646431"/>
            <a:ext cx="1752518" cy="158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ntri.app | Omidyar Network India">
            <a:extLst>
              <a:ext uri="{FF2B5EF4-FFF2-40B4-BE49-F238E27FC236}">
                <a16:creationId xmlns:a16="http://schemas.microsoft.com/office/drawing/2014/main" id="{09DC6669-84AD-C3FC-E147-145EAC835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3" y="216310"/>
            <a:ext cx="1730477" cy="10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10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E3B5C-9A90-D1B2-3960-6E5DA198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868129"/>
            <a:ext cx="9525000" cy="4308834"/>
          </a:xfrm>
        </p:spPr>
        <p:txBody>
          <a:bodyPr/>
          <a:lstStyle/>
          <a:p>
            <a:r>
              <a:rPr lang="en-GB" altLang="en-US" dirty="0"/>
              <a:t>HTML is a language for describing web pages.</a:t>
            </a:r>
          </a:p>
          <a:p>
            <a:r>
              <a:rPr lang="en-GB" altLang="en-US" dirty="0"/>
              <a:t>Tim Berners Lee-author name</a:t>
            </a:r>
          </a:p>
          <a:p>
            <a:r>
              <a:rPr lang="en-GB" altLang="en-US" dirty="0"/>
              <a:t>HTML stands for </a:t>
            </a:r>
            <a:r>
              <a:rPr lang="en-GB" altLang="en-US" b="1" dirty="0"/>
              <a:t>H</a:t>
            </a:r>
            <a:r>
              <a:rPr lang="en-GB" altLang="en-US" dirty="0"/>
              <a:t>yper </a:t>
            </a:r>
            <a:r>
              <a:rPr lang="en-GB" altLang="en-US" b="1" dirty="0"/>
              <a:t>T</a:t>
            </a:r>
            <a:r>
              <a:rPr lang="en-GB" altLang="en-US" dirty="0"/>
              <a:t>ext </a:t>
            </a:r>
            <a:r>
              <a:rPr lang="en-GB" altLang="en-US" b="1" dirty="0"/>
              <a:t>M</a:t>
            </a:r>
            <a:r>
              <a:rPr lang="en-GB" altLang="en-US" dirty="0"/>
              <a:t>arkup </a:t>
            </a:r>
            <a:r>
              <a:rPr lang="en-GB" altLang="en-US" b="1" dirty="0"/>
              <a:t>L</a:t>
            </a:r>
            <a:r>
              <a:rPr lang="en-GB" altLang="en-US" dirty="0"/>
              <a:t>anguage</a:t>
            </a:r>
          </a:p>
          <a:p>
            <a:r>
              <a:rPr lang="en-GB" altLang="en-US" dirty="0"/>
              <a:t>HTML is not a programming language, it is a </a:t>
            </a:r>
            <a:r>
              <a:rPr lang="en-GB" altLang="en-US" b="1" dirty="0"/>
              <a:t>markup language</a:t>
            </a:r>
            <a:endParaRPr lang="en-GB" altLang="en-US" dirty="0"/>
          </a:p>
          <a:p>
            <a:r>
              <a:rPr lang="en-GB" altLang="en-US" dirty="0"/>
              <a:t>A markup language is a set of </a:t>
            </a:r>
            <a:r>
              <a:rPr lang="en-GB" altLang="en-US" b="1" dirty="0"/>
              <a:t>markup tags</a:t>
            </a:r>
            <a:endParaRPr lang="en-GB" altLang="en-US" dirty="0"/>
          </a:p>
          <a:p>
            <a:r>
              <a:rPr lang="en-GB" altLang="en-US" dirty="0"/>
              <a:t>HTML uses </a:t>
            </a:r>
            <a:r>
              <a:rPr lang="en-GB" altLang="en-US" b="1" dirty="0"/>
              <a:t>markup tags</a:t>
            </a:r>
            <a:r>
              <a:rPr lang="en-GB" altLang="en-US" dirty="0"/>
              <a:t> to describe web pages</a:t>
            </a:r>
          </a:p>
        </p:txBody>
      </p:sp>
      <p:pic>
        <p:nvPicPr>
          <p:cNvPr id="4" name="Picture 2" descr="Entri.app | Omidyar Network India">
            <a:extLst>
              <a:ext uri="{FF2B5EF4-FFF2-40B4-BE49-F238E27FC236}">
                <a16:creationId xmlns:a16="http://schemas.microsoft.com/office/drawing/2014/main" id="{B4265DCE-1B17-ADA2-C46A-346C85E9C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3" y="216310"/>
            <a:ext cx="1730477" cy="10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81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A017-7EC9-CBF2-0CF2-70D405D4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276" y="471948"/>
            <a:ext cx="10156723" cy="1277734"/>
          </a:xfrm>
        </p:spPr>
        <p:txBody>
          <a:bodyPr/>
          <a:lstStyle/>
          <a:p>
            <a:r>
              <a:rPr lang="en-US" dirty="0"/>
              <a:t>What is HTML?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A8D3-57D4-C96F-6A4E-4D496CAC4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626" y="1956619"/>
            <a:ext cx="9456174" cy="42203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● HTML is the standard markup language for creating Web pages. </a:t>
            </a:r>
          </a:p>
          <a:p>
            <a:pPr marL="0" indent="0">
              <a:buNone/>
            </a:pPr>
            <a:r>
              <a:rPr lang="en-US" dirty="0"/>
              <a:t>● HTML stands for Hyper Text Markup Language </a:t>
            </a:r>
          </a:p>
          <a:p>
            <a:pPr marL="0" indent="0">
              <a:buNone/>
            </a:pPr>
            <a:r>
              <a:rPr lang="en-US" dirty="0"/>
              <a:t>● HTML describes the structure of Web pages using markup </a:t>
            </a:r>
          </a:p>
          <a:p>
            <a:pPr marL="0" indent="0">
              <a:buNone/>
            </a:pPr>
            <a:r>
              <a:rPr lang="en-US" dirty="0"/>
              <a:t>● HTML elements are the building blocks of HTML pages</a:t>
            </a:r>
          </a:p>
          <a:p>
            <a:pPr marL="0" indent="0">
              <a:buNone/>
            </a:pPr>
            <a:r>
              <a:rPr lang="en-US" dirty="0"/>
              <a:t> ● HTML elements are represented by tags </a:t>
            </a:r>
          </a:p>
          <a:p>
            <a:pPr marL="0" indent="0">
              <a:buNone/>
            </a:pPr>
            <a:r>
              <a:rPr lang="en-US" dirty="0"/>
              <a:t>● HTML tags label pieces of content such as "heading", "paragraph", "table",...</a:t>
            </a:r>
          </a:p>
          <a:p>
            <a:pPr marL="0" indent="0">
              <a:buNone/>
            </a:pPr>
            <a:r>
              <a:rPr lang="en-US" dirty="0"/>
              <a:t> ● Browsers do not display the HTML tags, but use them to render the content of the page</a:t>
            </a:r>
            <a:endParaRPr lang="en-IN" dirty="0"/>
          </a:p>
        </p:txBody>
      </p:sp>
      <p:pic>
        <p:nvPicPr>
          <p:cNvPr id="4" name="Picture 2" descr="Entri.app | Omidyar Network India">
            <a:extLst>
              <a:ext uri="{FF2B5EF4-FFF2-40B4-BE49-F238E27FC236}">
                <a16:creationId xmlns:a16="http://schemas.microsoft.com/office/drawing/2014/main" id="{E0BB981C-0F39-17E7-B516-C3FE80B3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9" y="155012"/>
            <a:ext cx="1730477" cy="10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08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246E-035D-2790-B7AC-73ABF264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638637"/>
            <a:ext cx="9220199" cy="1052051"/>
          </a:xfrm>
        </p:spPr>
        <p:txBody>
          <a:bodyPr/>
          <a:lstStyle/>
          <a:p>
            <a:r>
              <a:rPr lang="en-IN" dirty="0"/>
              <a:t>Basic Structure</a:t>
            </a:r>
          </a:p>
        </p:txBody>
      </p:sp>
      <p:pic>
        <p:nvPicPr>
          <p:cNvPr id="7171" name="Picture 3" descr="Basic HTML Structure - aptLearn">
            <a:extLst>
              <a:ext uri="{FF2B5EF4-FFF2-40B4-BE49-F238E27FC236}">
                <a16:creationId xmlns:a16="http://schemas.microsoft.com/office/drawing/2014/main" id="{372318CB-B061-52C0-D5F6-7C09BCEFE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1691" y="2005781"/>
            <a:ext cx="6803922" cy="36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ntri.app | Omidyar Network India">
            <a:extLst>
              <a:ext uri="{FF2B5EF4-FFF2-40B4-BE49-F238E27FC236}">
                <a16:creationId xmlns:a16="http://schemas.microsoft.com/office/drawing/2014/main" id="{16257200-9D54-3236-D7A8-15719AB8E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9" y="155012"/>
            <a:ext cx="1730477" cy="10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45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45C4-C87B-72D5-95E4-23FEC0BE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734" y="1032387"/>
            <a:ext cx="8935065" cy="658301"/>
          </a:xfrm>
        </p:spPr>
        <p:txBody>
          <a:bodyPr>
            <a:normAutofit fontScale="90000"/>
          </a:bodyPr>
          <a:lstStyle/>
          <a:p>
            <a:r>
              <a:rPr lang="en-IN" dirty="0"/>
              <a:t>Versions</a:t>
            </a:r>
          </a:p>
        </p:txBody>
      </p:sp>
      <p:pic>
        <p:nvPicPr>
          <p:cNvPr id="9219" name="Picture 3" descr="HTML Full Form | Versions, Structure and Advantages - GeeksforGeeks">
            <a:extLst>
              <a:ext uri="{FF2B5EF4-FFF2-40B4-BE49-F238E27FC236}">
                <a16:creationId xmlns:a16="http://schemas.microsoft.com/office/drawing/2014/main" id="{3E9A2BF3-41A6-A7E6-F54C-007CAF5B98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9750" y="2729706"/>
            <a:ext cx="8572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ntri.app | Omidyar Network India">
            <a:extLst>
              <a:ext uri="{FF2B5EF4-FFF2-40B4-BE49-F238E27FC236}">
                <a16:creationId xmlns:a16="http://schemas.microsoft.com/office/drawing/2014/main" id="{77E89E8C-43EC-3C81-0C21-B4F8FB4C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9" y="155012"/>
            <a:ext cx="1730477" cy="10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8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2626-17A5-329B-C297-8773A32E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537" y="353961"/>
            <a:ext cx="9231262" cy="1336727"/>
          </a:xfrm>
        </p:spPr>
        <p:txBody>
          <a:bodyPr/>
          <a:lstStyle/>
          <a:p>
            <a:r>
              <a:rPr lang="en-IN" dirty="0"/>
              <a:t>Doctype?</a:t>
            </a:r>
          </a:p>
        </p:txBody>
      </p:sp>
      <p:pic>
        <p:nvPicPr>
          <p:cNvPr id="10242" name="Picture 2" descr="تگ DOCTYPE! در HTML عنصر DOCTYPE! در سند HTML5 - سایت آموزی">
            <a:extLst>
              <a:ext uri="{FF2B5EF4-FFF2-40B4-BE49-F238E27FC236}">
                <a16:creationId xmlns:a16="http://schemas.microsoft.com/office/drawing/2014/main" id="{251D32E4-D937-C03F-77E8-D5ECC0E951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6285" y="1573161"/>
            <a:ext cx="8662218" cy="433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ntri.app | Omidyar Network India">
            <a:extLst>
              <a:ext uri="{FF2B5EF4-FFF2-40B4-BE49-F238E27FC236}">
                <a16:creationId xmlns:a16="http://schemas.microsoft.com/office/drawing/2014/main" id="{090B8916-00E2-9032-2F51-2CB4F0A08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9" y="155012"/>
            <a:ext cx="1730477" cy="10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22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C8BA6D3-7F6B-4D46-BA3D-68D9F57C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238" y="1"/>
            <a:ext cx="8964561" cy="1690688"/>
          </a:xfrm>
        </p:spPr>
        <p:txBody>
          <a:bodyPr/>
          <a:lstStyle/>
          <a:p>
            <a:r>
              <a:rPr lang="pt-BR" altLang="en-US" sz="2400" dirty="0"/>
              <a:t> HOW TO CREATE AN HTML DOCUMENT</a:t>
            </a:r>
            <a:endParaRPr lang="en-GB" altLang="en-US" sz="2400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B410165-6CEA-65C7-1DD2-E0ACB74C4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4" y="1779639"/>
            <a:ext cx="9289026" cy="4397324"/>
          </a:xfrm>
        </p:spPr>
        <p:txBody>
          <a:bodyPr/>
          <a:lstStyle/>
          <a:p>
            <a:r>
              <a:rPr lang="en-GB" altLang="en-US" dirty="0"/>
              <a:t>The essential tags that are required to create a HTML document are:</a:t>
            </a:r>
          </a:p>
          <a:p>
            <a:r>
              <a:rPr lang="en-GB" altLang="en-US" dirty="0"/>
              <a:t> &lt;HTML&gt;.............&lt;/HTML&gt;</a:t>
            </a:r>
          </a:p>
          <a:p>
            <a:r>
              <a:rPr lang="en-GB" altLang="en-US" dirty="0"/>
              <a:t> &lt;HEAD&gt;.............&lt;/HEAD&gt;</a:t>
            </a:r>
          </a:p>
          <a:p>
            <a:r>
              <a:rPr lang="en-GB" altLang="en-US" dirty="0"/>
              <a:t> &lt;BODY&gt;.............&lt;/BODY&gt;</a:t>
            </a:r>
          </a:p>
        </p:txBody>
      </p:sp>
      <p:pic>
        <p:nvPicPr>
          <p:cNvPr id="3" name="Picture 2" descr="Entri.app | Omidyar Network India">
            <a:extLst>
              <a:ext uri="{FF2B5EF4-FFF2-40B4-BE49-F238E27FC236}">
                <a16:creationId xmlns:a16="http://schemas.microsoft.com/office/drawing/2014/main" id="{E1AEB0AD-3A0E-1FF2-D396-EB055E1D4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3" y="216310"/>
            <a:ext cx="1730477" cy="10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2063751" y="1676401"/>
            <a:ext cx="820737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255640"/>
            <a:ext cx="9296400" cy="1420762"/>
          </a:xfrm>
        </p:spPr>
        <p:txBody>
          <a:bodyPr/>
          <a:lstStyle/>
          <a:p>
            <a:pPr>
              <a:defRPr/>
            </a:pPr>
            <a:r>
              <a:rPr lang="en-ZA" dirty="0"/>
              <a:t>First HTML Page: Tags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57601" y="19050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96200" y="3663196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Closing tag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" y="5562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HTML element consists of an opening tag, a closing tag and the content inside.</a:t>
            </a:r>
          </a:p>
        </p:txBody>
      </p:sp>
      <p:pic>
        <p:nvPicPr>
          <p:cNvPr id="2" name="Picture 2" descr="Entri.app | Omidyar Network India">
            <a:extLst>
              <a:ext uri="{FF2B5EF4-FFF2-40B4-BE49-F238E27FC236}">
                <a16:creationId xmlns:a16="http://schemas.microsoft.com/office/drawing/2014/main" id="{35722137-6A21-8098-3846-13148FD96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3" y="216310"/>
            <a:ext cx="1730477" cy="10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</TotalTime>
  <Words>383</Words>
  <Application>Microsoft Office PowerPoint</Application>
  <PresentationFormat>Widescreen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Roboto</vt:lpstr>
      <vt:lpstr>Office Theme</vt:lpstr>
      <vt:lpstr>HTML</vt:lpstr>
      <vt:lpstr>Introduction</vt:lpstr>
      <vt:lpstr>PowerPoint Presentation</vt:lpstr>
      <vt:lpstr>What is HTML?</vt:lpstr>
      <vt:lpstr>Basic Structure</vt:lpstr>
      <vt:lpstr>Versions</vt:lpstr>
      <vt:lpstr>Doctype?</vt:lpstr>
      <vt:lpstr> HOW TO CREATE AN HTML DOCUMENT</vt:lpstr>
      <vt:lpstr>First HTML Page: Tags</vt:lpstr>
      <vt:lpstr>Head inside ?</vt:lpstr>
      <vt:lpstr>Body inside?</vt:lpstr>
      <vt:lpstr>Tools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Gayathri M</dc:creator>
  <cp:lastModifiedBy>Gayathri M</cp:lastModifiedBy>
  <cp:revision>5</cp:revision>
  <dcterms:created xsi:type="dcterms:W3CDTF">2024-08-21T11:18:27Z</dcterms:created>
  <dcterms:modified xsi:type="dcterms:W3CDTF">2024-08-22T04:18:01Z</dcterms:modified>
</cp:coreProperties>
</file>