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DFA44-CFE9-4B3B-8A98-22BC3BEBE74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979B22-EABB-4B96-959B-742889AC3A32}">
      <dgm:prSet/>
      <dgm:spPr/>
      <dgm:t>
        <a:bodyPr/>
        <a:lstStyle/>
        <a:p>
          <a:r>
            <a:rPr lang="en-US"/>
            <a:t>1. Customer satisfaction through early and continuous delivery.</a:t>
          </a:r>
        </a:p>
      </dgm:t>
    </dgm:pt>
    <dgm:pt modelId="{D780BEE9-A752-4ABB-8D2F-36F0801E11D0}" type="parTrans" cxnId="{ED36203A-3719-448C-BCA2-362DF19459AA}">
      <dgm:prSet/>
      <dgm:spPr/>
      <dgm:t>
        <a:bodyPr/>
        <a:lstStyle/>
        <a:p>
          <a:endParaRPr lang="en-US"/>
        </a:p>
      </dgm:t>
    </dgm:pt>
    <dgm:pt modelId="{DCD8E28B-543D-42BD-83D4-459C3374664D}" type="sibTrans" cxnId="{ED36203A-3719-448C-BCA2-362DF19459AA}">
      <dgm:prSet/>
      <dgm:spPr/>
      <dgm:t>
        <a:bodyPr/>
        <a:lstStyle/>
        <a:p>
          <a:endParaRPr lang="en-US"/>
        </a:p>
      </dgm:t>
    </dgm:pt>
    <dgm:pt modelId="{DDBD3C8B-4097-4961-A269-0508BDB70A80}">
      <dgm:prSet/>
      <dgm:spPr/>
      <dgm:t>
        <a:bodyPr/>
        <a:lstStyle/>
        <a:p>
          <a:r>
            <a:rPr lang="en-US"/>
            <a:t>2. Welcome changing requirements.</a:t>
          </a:r>
        </a:p>
      </dgm:t>
    </dgm:pt>
    <dgm:pt modelId="{E9477C42-7016-4B3A-B6AD-FF6F8DBD318E}" type="parTrans" cxnId="{D4FC2CA5-C9BF-4AE1-B5FE-A8C5BF4CE4AF}">
      <dgm:prSet/>
      <dgm:spPr/>
      <dgm:t>
        <a:bodyPr/>
        <a:lstStyle/>
        <a:p>
          <a:endParaRPr lang="en-US"/>
        </a:p>
      </dgm:t>
    </dgm:pt>
    <dgm:pt modelId="{BF44361D-F974-48AA-ADE9-AC79735399C3}" type="sibTrans" cxnId="{D4FC2CA5-C9BF-4AE1-B5FE-A8C5BF4CE4AF}">
      <dgm:prSet/>
      <dgm:spPr/>
      <dgm:t>
        <a:bodyPr/>
        <a:lstStyle/>
        <a:p>
          <a:endParaRPr lang="en-US"/>
        </a:p>
      </dgm:t>
    </dgm:pt>
    <dgm:pt modelId="{56114141-6F83-4488-85E0-77603F1D3B38}">
      <dgm:prSet/>
      <dgm:spPr/>
      <dgm:t>
        <a:bodyPr/>
        <a:lstStyle/>
        <a:p>
          <a:r>
            <a:rPr lang="en-US"/>
            <a:t>3. Deliver working software frequently.</a:t>
          </a:r>
        </a:p>
      </dgm:t>
    </dgm:pt>
    <dgm:pt modelId="{6DB2BFC6-5858-4971-99AC-B735820DB396}" type="parTrans" cxnId="{F96ECBCB-E44C-4D71-B086-1A1953140537}">
      <dgm:prSet/>
      <dgm:spPr/>
      <dgm:t>
        <a:bodyPr/>
        <a:lstStyle/>
        <a:p>
          <a:endParaRPr lang="en-US"/>
        </a:p>
      </dgm:t>
    </dgm:pt>
    <dgm:pt modelId="{593ADE3D-ED85-4FAD-A5CE-CF9F3CDA8761}" type="sibTrans" cxnId="{F96ECBCB-E44C-4D71-B086-1A1953140537}">
      <dgm:prSet/>
      <dgm:spPr/>
      <dgm:t>
        <a:bodyPr/>
        <a:lstStyle/>
        <a:p>
          <a:endParaRPr lang="en-US"/>
        </a:p>
      </dgm:t>
    </dgm:pt>
    <dgm:pt modelId="{5E55F06D-B906-4C6E-8DF5-6B25E0ACE1AF}" type="pres">
      <dgm:prSet presAssocID="{77ADFA44-CFE9-4B3B-8A98-22BC3BEBE74A}" presName="linear" presStyleCnt="0">
        <dgm:presLayoutVars>
          <dgm:dir/>
          <dgm:animLvl val="lvl"/>
          <dgm:resizeHandles val="exact"/>
        </dgm:presLayoutVars>
      </dgm:prSet>
      <dgm:spPr/>
    </dgm:pt>
    <dgm:pt modelId="{F29DD4F1-5444-4CB1-8A51-E0768993AAA8}" type="pres">
      <dgm:prSet presAssocID="{A2979B22-EABB-4B96-959B-742889AC3A32}" presName="parentLin" presStyleCnt="0"/>
      <dgm:spPr/>
    </dgm:pt>
    <dgm:pt modelId="{2F77D44F-45EC-4BB0-AFDF-F47CC1BFC0FD}" type="pres">
      <dgm:prSet presAssocID="{A2979B22-EABB-4B96-959B-742889AC3A32}" presName="parentLeftMargin" presStyleLbl="node1" presStyleIdx="0" presStyleCnt="3"/>
      <dgm:spPr/>
    </dgm:pt>
    <dgm:pt modelId="{F2D8AEDF-AB1C-492F-BA6B-B7D115AB4723}" type="pres">
      <dgm:prSet presAssocID="{A2979B22-EABB-4B96-959B-742889AC3A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2EAFDF-ED6D-446E-92AB-2993EA139FD9}" type="pres">
      <dgm:prSet presAssocID="{A2979B22-EABB-4B96-959B-742889AC3A32}" presName="negativeSpace" presStyleCnt="0"/>
      <dgm:spPr/>
    </dgm:pt>
    <dgm:pt modelId="{69D9BBBB-3F35-4F4A-B0A8-B11A8C04CAAD}" type="pres">
      <dgm:prSet presAssocID="{A2979B22-EABB-4B96-959B-742889AC3A32}" presName="childText" presStyleLbl="conFgAcc1" presStyleIdx="0" presStyleCnt="3">
        <dgm:presLayoutVars>
          <dgm:bulletEnabled val="1"/>
        </dgm:presLayoutVars>
      </dgm:prSet>
      <dgm:spPr/>
    </dgm:pt>
    <dgm:pt modelId="{829CB596-0846-46CC-B3C7-04279F6ABE6B}" type="pres">
      <dgm:prSet presAssocID="{DCD8E28B-543D-42BD-83D4-459C3374664D}" presName="spaceBetweenRectangles" presStyleCnt="0"/>
      <dgm:spPr/>
    </dgm:pt>
    <dgm:pt modelId="{E4349E5D-BD34-44E8-B9A4-D61A3B67A683}" type="pres">
      <dgm:prSet presAssocID="{DDBD3C8B-4097-4961-A269-0508BDB70A80}" presName="parentLin" presStyleCnt="0"/>
      <dgm:spPr/>
    </dgm:pt>
    <dgm:pt modelId="{1CBF9C03-595E-403D-9873-365737929AAF}" type="pres">
      <dgm:prSet presAssocID="{DDBD3C8B-4097-4961-A269-0508BDB70A80}" presName="parentLeftMargin" presStyleLbl="node1" presStyleIdx="0" presStyleCnt="3"/>
      <dgm:spPr/>
    </dgm:pt>
    <dgm:pt modelId="{05828071-E12E-4E85-8CE5-819835DD6561}" type="pres">
      <dgm:prSet presAssocID="{DDBD3C8B-4097-4961-A269-0508BDB70A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20955C-619F-41DA-8215-BEFCE12FE087}" type="pres">
      <dgm:prSet presAssocID="{DDBD3C8B-4097-4961-A269-0508BDB70A80}" presName="negativeSpace" presStyleCnt="0"/>
      <dgm:spPr/>
    </dgm:pt>
    <dgm:pt modelId="{8E3F7D0F-8CBB-40ED-B67A-6A25AFEF2BD7}" type="pres">
      <dgm:prSet presAssocID="{DDBD3C8B-4097-4961-A269-0508BDB70A80}" presName="childText" presStyleLbl="conFgAcc1" presStyleIdx="1" presStyleCnt="3">
        <dgm:presLayoutVars>
          <dgm:bulletEnabled val="1"/>
        </dgm:presLayoutVars>
      </dgm:prSet>
      <dgm:spPr/>
    </dgm:pt>
    <dgm:pt modelId="{81D34931-D94F-4B64-97DF-2F7165A8B7D6}" type="pres">
      <dgm:prSet presAssocID="{BF44361D-F974-48AA-ADE9-AC79735399C3}" presName="spaceBetweenRectangles" presStyleCnt="0"/>
      <dgm:spPr/>
    </dgm:pt>
    <dgm:pt modelId="{8FFD1A7F-5A53-434F-A3A3-B41BA8335BCC}" type="pres">
      <dgm:prSet presAssocID="{56114141-6F83-4488-85E0-77603F1D3B38}" presName="parentLin" presStyleCnt="0"/>
      <dgm:spPr/>
    </dgm:pt>
    <dgm:pt modelId="{0054FDAC-2300-40BB-BC3B-BFCF3B2C6736}" type="pres">
      <dgm:prSet presAssocID="{56114141-6F83-4488-85E0-77603F1D3B38}" presName="parentLeftMargin" presStyleLbl="node1" presStyleIdx="1" presStyleCnt="3"/>
      <dgm:spPr/>
    </dgm:pt>
    <dgm:pt modelId="{21239DEF-94D0-4777-B587-ED0174FF9613}" type="pres">
      <dgm:prSet presAssocID="{56114141-6F83-4488-85E0-77603F1D3B3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3CA638-F6F5-4C01-8C9D-558FDF84829D}" type="pres">
      <dgm:prSet presAssocID="{56114141-6F83-4488-85E0-77603F1D3B38}" presName="negativeSpace" presStyleCnt="0"/>
      <dgm:spPr/>
    </dgm:pt>
    <dgm:pt modelId="{5C2D5779-E1B6-4CB8-B40D-9931783450BE}" type="pres">
      <dgm:prSet presAssocID="{56114141-6F83-4488-85E0-77603F1D3B3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D2E8A00-0AAD-46FB-B941-744694B2566A}" type="presOf" srcId="{A2979B22-EABB-4B96-959B-742889AC3A32}" destId="{F2D8AEDF-AB1C-492F-BA6B-B7D115AB4723}" srcOrd="1" destOrd="0" presId="urn:microsoft.com/office/officeart/2005/8/layout/list1"/>
    <dgm:cxn modelId="{78F3161C-C5B9-4FFE-AE82-D8268AF5ED8C}" type="presOf" srcId="{DDBD3C8B-4097-4961-A269-0508BDB70A80}" destId="{05828071-E12E-4E85-8CE5-819835DD6561}" srcOrd="1" destOrd="0" presId="urn:microsoft.com/office/officeart/2005/8/layout/list1"/>
    <dgm:cxn modelId="{A7512028-F75F-476D-899E-68CA959EAEDF}" type="presOf" srcId="{56114141-6F83-4488-85E0-77603F1D3B38}" destId="{21239DEF-94D0-4777-B587-ED0174FF9613}" srcOrd="1" destOrd="0" presId="urn:microsoft.com/office/officeart/2005/8/layout/list1"/>
    <dgm:cxn modelId="{ED36203A-3719-448C-BCA2-362DF19459AA}" srcId="{77ADFA44-CFE9-4B3B-8A98-22BC3BEBE74A}" destId="{A2979B22-EABB-4B96-959B-742889AC3A32}" srcOrd="0" destOrd="0" parTransId="{D780BEE9-A752-4ABB-8D2F-36F0801E11D0}" sibTransId="{DCD8E28B-543D-42BD-83D4-459C3374664D}"/>
    <dgm:cxn modelId="{7BF44740-F2AC-42C1-877B-4B1405BD4FE7}" type="presOf" srcId="{DDBD3C8B-4097-4961-A269-0508BDB70A80}" destId="{1CBF9C03-595E-403D-9873-365737929AAF}" srcOrd="0" destOrd="0" presId="urn:microsoft.com/office/officeart/2005/8/layout/list1"/>
    <dgm:cxn modelId="{D4FC2CA5-C9BF-4AE1-B5FE-A8C5BF4CE4AF}" srcId="{77ADFA44-CFE9-4B3B-8A98-22BC3BEBE74A}" destId="{DDBD3C8B-4097-4961-A269-0508BDB70A80}" srcOrd="1" destOrd="0" parTransId="{E9477C42-7016-4B3A-B6AD-FF6F8DBD318E}" sibTransId="{BF44361D-F974-48AA-ADE9-AC79735399C3}"/>
    <dgm:cxn modelId="{8C0D60B0-DB59-444E-95D6-5F82E31B5E71}" type="presOf" srcId="{56114141-6F83-4488-85E0-77603F1D3B38}" destId="{0054FDAC-2300-40BB-BC3B-BFCF3B2C6736}" srcOrd="0" destOrd="0" presId="urn:microsoft.com/office/officeart/2005/8/layout/list1"/>
    <dgm:cxn modelId="{9BEA75B1-2E2D-4439-89F5-A7C43ECF1FD2}" type="presOf" srcId="{77ADFA44-CFE9-4B3B-8A98-22BC3BEBE74A}" destId="{5E55F06D-B906-4C6E-8DF5-6B25E0ACE1AF}" srcOrd="0" destOrd="0" presId="urn:microsoft.com/office/officeart/2005/8/layout/list1"/>
    <dgm:cxn modelId="{691C55BC-1EEC-4B75-8507-CE039F81586D}" type="presOf" srcId="{A2979B22-EABB-4B96-959B-742889AC3A32}" destId="{2F77D44F-45EC-4BB0-AFDF-F47CC1BFC0FD}" srcOrd="0" destOrd="0" presId="urn:microsoft.com/office/officeart/2005/8/layout/list1"/>
    <dgm:cxn modelId="{F96ECBCB-E44C-4D71-B086-1A1953140537}" srcId="{77ADFA44-CFE9-4B3B-8A98-22BC3BEBE74A}" destId="{56114141-6F83-4488-85E0-77603F1D3B38}" srcOrd="2" destOrd="0" parTransId="{6DB2BFC6-5858-4971-99AC-B735820DB396}" sibTransId="{593ADE3D-ED85-4FAD-A5CE-CF9F3CDA8761}"/>
    <dgm:cxn modelId="{71D2BBF4-FCDD-431F-A299-C1960BC8A1BF}" type="presParOf" srcId="{5E55F06D-B906-4C6E-8DF5-6B25E0ACE1AF}" destId="{F29DD4F1-5444-4CB1-8A51-E0768993AAA8}" srcOrd="0" destOrd="0" presId="urn:microsoft.com/office/officeart/2005/8/layout/list1"/>
    <dgm:cxn modelId="{7A3CE8B5-FFE3-4580-8BDB-AF6C37ED51FD}" type="presParOf" srcId="{F29DD4F1-5444-4CB1-8A51-E0768993AAA8}" destId="{2F77D44F-45EC-4BB0-AFDF-F47CC1BFC0FD}" srcOrd="0" destOrd="0" presId="urn:microsoft.com/office/officeart/2005/8/layout/list1"/>
    <dgm:cxn modelId="{029D676B-AA18-4332-ADF1-A90582A17ABF}" type="presParOf" srcId="{F29DD4F1-5444-4CB1-8A51-E0768993AAA8}" destId="{F2D8AEDF-AB1C-492F-BA6B-B7D115AB4723}" srcOrd="1" destOrd="0" presId="urn:microsoft.com/office/officeart/2005/8/layout/list1"/>
    <dgm:cxn modelId="{8B92FDCE-F684-4151-B898-6FB13EE0789E}" type="presParOf" srcId="{5E55F06D-B906-4C6E-8DF5-6B25E0ACE1AF}" destId="{132EAFDF-ED6D-446E-92AB-2993EA139FD9}" srcOrd="1" destOrd="0" presId="urn:microsoft.com/office/officeart/2005/8/layout/list1"/>
    <dgm:cxn modelId="{E412C520-F44C-4186-A3A4-0BC1F42BCB22}" type="presParOf" srcId="{5E55F06D-B906-4C6E-8DF5-6B25E0ACE1AF}" destId="{69D9BBBB-3F35-4F4A-B0A8-B11A8C04CAAD}" srcOrd="2" destOrd="0" presId="urn:microsoft.com/office/officeart/2005/8/layout/list1"/>
    <dgm:cxn modelId="{31D61082-9AAE-4235-BF2C-BF84C268032D}" type="presParOf" srcId="{5E55F06D-B906-4C6E-8DF5-6B25E0ACE1AF}" destId="{829CB596-0846-46CC-B3C7-04279F6ABE6B}" srcOrd="3" destOrd="0" presId="urn:microsoft.com/office/officeart/2005/8/layout/list1"/>
    <dgm:cxn modelId="{2A3C18B0-DD8D-44BD-8FA8-E53540D39B4B}" type="presParOf" srcId="{5E55F06D-B906-4C6E-8DF5-6B25E0ACE1AF}" destId="{E4349E5D-BD34-44E8-B9A4-D61A3B67A683}" srcOrd="4" destOrd="0" presId="urn:microsoft.com/office/officeart/2005/8/layout/list1"/>
    <dgm:cxn modelId="{D8D9A61A-8B25-4340-8066-BE678D941920}" type="presParOf" srcId="{E4349E5D-BD34-44E8-B9A4-D61A3B67A683}" destId="{1CBF9C03-595E-403D-9873-365737929AAF}" srcOrd="0" destOrd="0" presId="urn:microsoft.com/office/officeart/2005/8/layout/list1"/>
    <dgm:cxn modelId="{93D63824-1025-42F6-B31C-0D2B2278404E}" type="presParOf" srcId="{E4349E5D-BD34-44E8-B9A4-D61A3B67A683}" destId="{05828071-E12E-4E85-8CE5-819835DD6561}" srcOrd="1" destOrd="0" presId="urn:microsoft.com/office/officeart/2005/8/layout/list1"/>
    <dgm:cxn modelId="{CBE89EDD-BF86-46B4-8895-1214469EBC5F}" type="presParOf" srcId="{5E55F06D-B906-4C6E-8DF5-6B25E0ACE1AF}" destId="{5C20955C-619F-41DA-8215-BEFCE12FE087}" srcOrd="5" destOrd="0" presId="urn:microsoft.com/office/officeart/2005/8/layout/list1"/>
    <dgm:cxn modelId="{E6833357-FEE6-4542-855C-86DE3C7297AF}" type="presParOf" srcId="{5E55F06D-B906-4C6E-8DF5-6B25E0ACE1AF}" destId="{8E3F7D0F-8CBB-40ED-B67A-6A25AFEF2BD7}" srcOrd="6" destOrd="0" presId="urn:microsoft.com/office/officeart/2005/8/layout/list1"/>
    <dgm:cxn modelId="{D9454CAA-3D69-4088-9D0A-141F0CC46BDA}" type="presParOf" srcId="{5E55F06D-B906-4C6E-8DF5-6B25E0ACE1AF}" destId="{81D34931-D94F-4B64-97DF-2F7165A8B7D6}" srcOrd="7" destOrd="0" presId="urn:microsoft.com/office/officeart/2005/8/layout/list1"/>
    <dgm:cxn modelId="{11BC558E-1C0F-4B9A-8071-B6477C8B98C4}" type="presParOf" srcId="{5E55F06D-B906-4C6E-8DF5-6B25E0ACE1AF}" destId="{8FFD1A7F-5A53-434F-A3A3-B41BA8335BCC}" srcOrd="8" destOrd="0" presId="urn:microsoft.com/office/officeart/2005/8/layout/list1"/>
    <dgm:cxn modelId="{EFCDB805-2E14-4E63-A681-0238B836764E}" type="presParOf" srcId="{8FFD1A7F-5A53-434F-A3A3-B41BA8335BCC}" destId="{0054FDAC-2300-40BB-BC3B-BFCF3B2C6736}" srcOrd="0" destOrd="0" presId="urn:microsoft.com/office/officeart/2005/8/layout/list1"/>
    <dgm:cxn modelId="{280F4303-FA34-4D29-A7E8-826589F9EDFF}" type="presParOf" srcId="{8FFD1A7F-5A53-434F-A3A3-B41BA8335BCC}" destId="{21239DEF-94D0-4777-B587-ED0174FF9613}" srcOrd="1" destOrd="0" presId="urn:microsoft.com/office/officeart/2005/8/layout/list1"/>
    <dgm:cxn modelId="{AFEFBDC1-DBDC-4513-9011-327483D5A81E}" type="presParOf" srcId="{5E55F06D-B906-4C6E-8DF5-6B25E0ACE1AF}" destId="{2C3CA638-F6F5-4C01-8C9D-558FDF84829D}" srcOrd="9" destOrd="0" presId="urn:microsoft.com/office/officeart/2005/8/layout/list1"/>
    <dgm:cxn modelId="{EAC39864-9DFA-4767-9C45-7080BFB8E705}" type="presParOf" srcId="{5E55F06D-B906-4C6E-8DF5-6B25E0ACE1AF}" destId="{5C2D5779-E1B6-4CB8-B40D-9931783450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84878-9F51-405B-B0FF-345E269BCBF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D713F9-B00B-4D38-93DC-48C8AC563097}">
      <dgm:prSet/>
      <dgm:spPr/>
      <dgm:t>
        <a:bodyPr/>
        <a:lstStyle/>
        <a:p>
          <a:pPr>
            <a:defRPr b="1"/>
          </a:pPr>
          <a:r>
            <a:rPr lang="en-US"/>
            <a:t>1. Scrum</a:t>
          </a:r>
        </a:p>
      </dgm:t>
    </dgm:pt>
    <dgm:pt modelId="{5A7CF702-A134-4910-9A87-6D86A78D4097}" type="parTrans" cxnId="{9721CF9A-08A4-4BC8-80BD-A4284A9C0A35}">
      <dgm:prSet/>
      <dgm:spPr/>
      <dgm:t>
        <a:bodyPr/>
        <a:lstStyle/>
        <a:p>
          <a:endParaRPr lang="en-US"/>
        </a:p>
      </dgm:t>
    </dgm:pt>
    <dgm:pt modelId="{7EE116D7-A252-4B2C-B608-68C846D3E68E}" type="sibTrans" cxnId="{9721CF9A-08A4-4BC8-80BD-A4284A9C0A35}">
      <dgm:prSet/>
      <dgm:spPr/>
      <dgm:t>
        <a:bodyPr/>
        <a:lstStyle/>
        <a:p>
          <a:endParaRPr lang="en-US"/>
        </a:p>
      </dgm:t>
    </dgm:pt>
    <dgm:pt modelId="{375D2026-70FC-40B3-AB3A-8CDBBD2DE67C}">
      <dgm:prSet/>
      <dgm:spPr/>
      <dgm:t>
        <a:bodyPr/>
        <a:lstStyle/>
        <a:p>
          <a:r>
            <a:rPr lang="en-US"/>
            <a:t>Key Words: PI (Program Increment), Sprint or Iteration, Story Points, Story Types (Spike, Story, Bug)</a:t>
          </a:r>
        </a:p>
      </dgm:t>
    </dgm:pt>
    <dgm:pt modelId="{8605AE4F-EE2A-468B-9AE5-75BAC2E60D5D}" type="parTrans" cxnId="{DF812573-F5DF-4043-A16D-C9C51C6A5211}">
      <dgm:prSet/>
      <dgm:spPr/>
      <dgm:t>
        <a:bodyPr/>
        <a:lstStyle/>
        <a:p>
          <a:endParaRPr lang="en-US"/>
        </a:p>
      </dgm:t>
    </dgm:pt>
    <dgm:pt modelId="{2E31D292-4F17-4F24-BF8D-97CC62FC402C}" type="sibTrans" cxnId="{DF812573-F5DF-4043-A16D-C9C51C6A5211}">
      <dgm:prSet/>
      <dgm:spPr/>
      <dgm:t>
        <a:bodyPr/>
        <a:lstStyle/>
        <a:p>
          <a:endParaRPr lang="en-US"/>
        </a:p>
      </dgm:t>
    </dgm:pt>
    <dgm:pt modelId="{2B747FAC-8306-4FAC-B909-93E1E7A0B0D6}">
      <dgm:prSet/>
      <dgm:spPr/>
      <dgm:t>
        <a:bodyPr/>
        <a:lstStyle/>
        <a:p>
          <a:pPr>
            <a:defRPr b="1"/>
          </a:pPr>
          <a:r>
            <a:rPr lang="en-US"/>
            <a:t>2. Kanban – Dashboard</a:t>
          </a:r>
        </a:p>
      </dgm:t>
    </dgm:pt>
    <dgm:pt modelId="{B20A849B-F0FA-4C51-948C-A77A8B3356E1}" type="parTrans" cxnId="{6FB3FA2F-3E27-46C5-9CE8-5DD93F4D5EE8}">
      <dgm:prSet/>
      <dgm:spPr/>
      <dgm:t>
        <a:bodyPr/>
        <a:lstStyle/>
        <a:p>
          <a:endParaRPr lang="en-US"/>
        </a:p>
      </dgm:t>
    </dgm:pt>
    <dgm:pt modelId="{7D523184-449E-4A9F-8846-F13C05FA4E4E}" type="sibTrans" cxnId="{6FB3FA2F-3E27-46C5-9CE8-5DD93F4D5EE8}">
      <dgm:prSet/>
      <dgm:spPr/>
      <dgm:t>
        <a:bodyPr/>
        <a:lstStyle/>
        <a:p>
          <a:endParaRPr lang="en-US"/>
        </a:p>
      </dgm:t>
    </dgm:pt>
    <dgm:pt modelId="{E4A89804-3017-43EE-8C91-3878256A4247}" type="pres">
      <dgm:prSet presAssocID="{88E84878-9F51-405B-B0FF-345E269BCBFE}" presName="root" presStyleCnt="0">
        <dgm:presLayoutVars>
          <dgm:dir/>
          <dgm:resizeHandles val="exact"/>
        </dgm:presLayoutVars>
      </dgm:prSet>
      <dgm:spPr/>
    </dgm:pt>
    <dgm:pt modelId="{AB367220-6C72-4A9B-9236-273FE5976E09}" type="pres">
      <dgm:prSet presAssocID="{A9D713F9-B00B-4D38-93DC-48C8AC563097}" presName="compNode" presStyleCnt="0"/>
      <dgm:spPr/>
    </dgm:pt>
    <dgm:pt modelId="{F8A3BA60-425B-490C-A12C-876FA6251225}" type="pres">
      <dgm:prSet presAssocID="{A9D713F9-B00B-4D38-93DC-48C8AC5630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87170C8-15E9-4889-A56D-90D13C713ABB}" type="pres">
      <dgm:prSet presAssocID="{A9D713F9-B00B-4D38-93DC-48C8AC563097}" presName="iconSpace" presStyleCnt="0"/>
      <dgm:spPr/>
    </dgm:pt>
    <dgm:pt modelId="{ECBF5EFA-A052-4981-B13E-787480EDD390}" type="pres">
      <dgm:prSet presAssocID="{A9D713F9-B00B-4D38-93DC-48C8AC563097}" presName="parTx" presStyleLbl="revTx" presStyleIdx="0" presStyleCnt="4">
        <dgm:presLayoutVars>
          <dgm:chMax val="0"/>
          <dgm:chPref val="0"/>
        </dgm:presLayoutVars>
      </dgm:prSet>
      <dgm:spPr/>
    </dgm:pt>
    <dgm:pt modelId="{C47A0290-6281-4690-AE8D-DCB39679423F}" type="pres">
      <dgm:prSet presAssocID="{A9D713F9-B00B-4D38-93DC-48C8AC563097}" presName="txSpace" presStyleCnt="0"/>
      <dgm:spPr/>
    </dgm:pt>
    <dgm:pt modelId="{D2840CD7-D99C-4694-BFF0-A9A77CBCB911}" type="pres">
      <dgm:prSet presAssocID="{A9D713F9-B00B-4D38-93DC-48C8AC563097}" presName="desTx" presStyleLbl="revTx" presStyleIdx="1" presStyleCnt="4">
        <dgm:presLayoutVars/>
      </dgm:prSet>
      <dgm:spPr/>
    </dgm:pt>
    <dgm:pt modelId="{8274FEBC-595C-4F44-A8F5-90AC53B2D10B}" type="pres">
      <dgm:prSet presAssocID="{7EE116D7-A252-4B2C-B608-68C846D3E68E}" presName="sibTrans" presStyleCnt="0"/>
      <dgm:spPr/>
    </dgm:pt>
    <dgm:pt modelId="{C5ABF4B8-D5A4-4D58-9E54-EDEA41DFC0AB}" type="pres">
      <dgm:prSet presAssocID="{2B747FAC-8306-4FAC-B909-93E1E7A0B0D6}" presName="compNode" presStyleCnt="0"/>
      <dgm:spPr/>
    </dgm:pt>
    <dgm:pt modelId="{853B36F7-35BC-412D-88BF-91F6C926D194}" type="pres">
      <dgm:prSet presAssocID="{2B747FAC-8306-4FAC-B909-93E1E7A0B0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15FA5C3-B864-4A75-A18B-C414267FDE20}" type="pres">
      <dgm:prSet presAssocID="{2B747FAC-8306-4FAC-B909-93E1E7A0B0D6}" presName="iconSpace" presStyleCnt="0"/>
      <dgm:spPr/>
    </dgm:pt>
    <dgm:pt modelId="{92D2903E-9869-42E2-BA12-7A0420FEAF52}" type="pres">
      <dgm:prSet presAssocID="{2B747FAC-8306-4FAC-B909-93E1E7A0B0D6}" presName="parTx" presStyleLbl="revTx" presStyleIdx="2" presStyleCnt="4">
        <dgm:presLayoutVars>
          <dgm:chMax val="0"/>
          <dgm:chPref val="0"/>
        </dgm:presLayoutVars>
      </dgm:prSet>
      <dgm:spPr/>
    </dgm:pt>
    <dgm:pt modelId="{5988B465-A35F-476A-BD06-E1C9C391DA7C}" type="pres">
      <dgm:prSet presAssocID="{2B747FAC-8306-4FAC-B909-93E1E7A0B0D6}" presName="txSpace" presStyleCnt="0"/>
      <dgm:spPr/>
    </dgm:pt>
    <dgm:pt modelId="{636A0273-E3EC-4BC3-A6FD-FF69037C4CF2}" type="pres">
      <dgm:prSet presAssocID="{2B747FAC-8306-4FAC-B909-93E1E7A0B0D6}" presName="desTx" presStyleLbl="revTx" presStyleIdx="3" presStyleCnt="4">
        <dgm:presLayoutVars/>
      </dgm:prSet>
      <dgm:spPr/>
    </dgm:pt>
  </dgm:ptLst>
  <dgm:cxnLst>
    <dgm:cxn modelId="{B9451D19-55F9-4988-82E9-FDDF231EE5A1}" type="presOf" srcId="{375D2026-70FC-40B3-AB3A-8CDBBD2DE67C}" destId="{D2840CD7-D99C-4694-BFF0-A9A77CBCB911}" srcOrd="0" destOrd="0" presId="urn:microsoft.com/office/officeart/2018/5/layout/CenteredIconLabelDescriptionList"/>
    <dgm:cxn modelId="{AA712A25-24F8-454E-87AB-A51A8EF1A0AE}" type="presOf" srcId="{88E84878-9F51-405B-B0FF-345E269BCBFE}" destId="{E4A89804-3017-43EE-8C91-3878256A4247}" srcOrd="0" destOrd="0" presId="urn:microsoft.com/office/officeart/2018/5/layout/CenteredIconLabelDescriptionList"/>
    <dgm:cxn modelId="{6FB3FA2F-3E27-46C5-9CE8-5DD93F4D5EE8}" srcId="{88E84878-9F51-405B-B0FF-345E269BCBFE}" destId="{2B747FAC-8306-4FAC-B909-93E1E7A0B0D6}" srcOrd="1" destOrd="0" parTransId="{B20A849B-F0FA-4C51-948C-A77A8B3356E1}" sibTransId="{7D523184-449E-4A9F-8846-F13C05FA4E4E}"/>
    <dgm:cxn modelId="{DF812573-F5DF-4043-A16D-C9C51C6A5211}" srcId="{A9D713F9-B00B-4D38-93DC-48C8AC563097}" destId="{375D2026-70FC-40B3-AB3A-8CDBBD2DE67C}" srcOrd="0" destOrd="0" parTransId="{8605AE4F-EE2A-468B-9AE5-75BAC2E60D5D}" sibTransId="{2E31D292-4F17-4F24-BF8D-97CC62FC402C}"/>
    <dgm:cxn modelId="{F8A8AA7D-E015-4E5F-B95B-D985D470D9FD}" type="presOf" srcId="{A9D713F9-B00B-4D38-93DC-48C8AC563097}" destId="{ECBF5EFA-A052-4981-B13E-787480EDD390}" srcOrd="0" destOrd="0" presId="urn:microsoft.com/office/officeart/2018/5/layout/CenteredIconLabelDescriptionList"/>
    <dgm:cxn modelId="{9721CF9A-08A4-4BC8-80BD-A4284A9C0A35}" srcId="{88E84878-9F51-405B-B0FF-345E269BCBFE}" destId="{A9D713F9-B00B-4D38-93DC-48C8AC563097}" srcOrd="0" destOrd="0" parTransId="{5A7CF702-A134-4910-9A87-6D86A78D4097}" sibTransId="{7EE116D7-A252-4B2C-B608-68C846D3E68E}"/>
    <dgm:cxn modelId="{DD0236CA-7A82-43BB-8145-FCEEAA8BB939}" type="presOf" srcId="{2B747FAC-8306-4FAC-B909-93E1E7A0B0D6}" destId="{92D2903E-9869-42E2-BA12-7A0420FEAF52}" srcOrd="0" destOrd="0" presId="urn:microsoft.com/office/officeart/2018/5/layout/CenteredIconLabelDescriptionList"/>
    <dgm:cxn modelId="{67725EDC-B5C5-447A-9179-1166EB8A991C}" type="presParOf" srcId="{E4A89804-3017-43EE-8C91-3878256A4247}" destId="{AB367220-6C72-4A9B-9236-273FE5976E09}" srcOrd="0" destOrd="0" presId="urn:microsoft.com/office/officeart/2018/5/layout/CenteredIconLabelDescriptionList"/>
    <dgm:cxn modelId="{26214883-E89D-4179-815C-E35B77D3F13D}" type="presParOf" srcId="{AB367220-6C72-4A9B-9236-273FE5976E09}" destId="{F8A3BA60-425B-490C-A12C-876FA6251225}" srcOrd="0" destOrd="0" presId="urn:microsoft.com/office/officeart/2018/5/layout/CenteredIconLabelDescriptionList"/>
    <dgm:cxn modelId="{3FD2EAF5-1268-4F6E-BFA2-6E86156AA3FA}" type="presParOf" srcId="{AB367220-6C72-4A9B-9236-273FE5976E09}" destId="{587170C8-15E9-4889-A56D-90D13C713ABB}" srcOrd="1" destOrd="0" presId="urn:microsoft.com/office/officeart/2018/5/layout/CenteredIconLabelDescriptionList"/>
    <dgm:cxn modelId="{B7B9435F-1146-45F4-A798-79EF60A35B98}" type="presParOf" srcId="{AB367220-6C72-4A9B-9236-273FE5976E09}" destId="{ECBF5EFA-A052-4981-B13E-787480EDD390}" srcOrd="2" destOrd="0" presId="urn:microsoft.com/office/officeart/2018/5/layout/CenteredIconLabelDescriptionList"/>
    <dgm:cxn modelId="{73629510-0060-401B-BCFD-7B9E2A7A57C4}" type="presParOf" srcId="{AB367220-6C72-4A9B-9236-273FE5976E09}" destId="{C47A0290-6281-4690-AE8D-DCB39679423F}" srcOrd="3" destOrd="0" presId="urn:microsoft.com/office/officeart/2018/5/layout/CenteredIconLabelDescriptionList"/>
    <dgm:cxn modelId="{52988292-F710-42BE-AC7B-FED43E64230B}" type="presParOf" srcId="{AB367220-6C72-4A9B-9236-273FE5976E09}" destId="{D2840CD7-D99C-4694-BFF0-A9A77CBCB911}" srcOrd="4" destOrd="0" presId="urn:microsoft.com/office/officeart/2018/5/layout/CenteredIconLabelDescriptionList"/>
    <dgm:cxn modelId="{84AFB285-0F11-422E-AB99-EF733F3E00C0}" type="presParOf" srcId="{E4A89804-3017-43EE-8C91-3878256A4247}" destId="{8274FEBC-595C-4F44-A8F5-90AC53B2D10B}" srcOrd="1" destOrd="0" presId="urn:microsoft.com/office/officeart/2018/5/layout/CenteredIconLabelDescriptionList"/>
    <dgm:cxn modelId="{A4D3C01E-DDEF-43F2-9CD5-36DA70BCF095}" type="presParOf" srcId="{E4A89804-3017-43EE-8C91-3878256A4247}" destId="{C5ABF4B8-D5A4-4D58-9E54-EDEA41DFC0AB}" srcOrd="2" destOrd="0" presId="urn:microsoft.com/office/officeart/2018/5/layout/CenteredIconLabelDescriptionList"/>
    <dgm:cxn modelId="{81B6188B-E8CE-4C62-B300-0773D3E70060}" type="presParOf" srcId="{C5ABF4B8-D5A4-4D58-9E54-EDEA41DFC0AB}" destId="{853B36F7-35BC-412D-88BF-91F6C926D194}" srcOrd="0" destOrd="0" presId="urn:microsoft.com/office/officeart/2018/5/layout/CenteredIconLabelDescriptionList"/>
    <dgm:cxn modelId="{F932F3C8-F7C7-436E-A590-C75E2FE271FE}" type="presParOf" srcId="{C5ABF4B8-D5A4-4D58-9E54-EDEA41DFC0AB}" destId="{315FA5C3-B864-4A75-A18B-C414267FDE20}" srcOrd="1" destOrd="0" presId="urn:microsoft.com/office/officeart/2018/5/layout/CenteredIconLabelDescriptionList"/>
    <dgm:cxn modelId="{BC384709-6108-48EF-B16D-E8FE36A7265A}" type="presParOf" srcId="{C5ABF4B8-D5A4-4D58-9E54-EDEA41DFC0AB}" destId="{92D2903E-9869-42E2-BA12-7A0420FEAF52}" srcOrd="2" destOrd="0" presId="urn:microsoft.com/office/officeart/2018/5/layout/CenteredIconLabelDescriptionList"/>
    <dgm:cxn modelId="{C9272337-94DA-4AC4-ADD4-694089E3FC9F}" type="presParOf" srcId="{C5ABF4B8-D5A4-4D58-9E54-EDEA41DFC0AB}" destId="{5988B465-A35F-476A-BD06-E1C9C391DA7C}" srcOrd="3" destOrd="0" presId="urn:microsoft.com/office/officeart/2018/5/layout/CenteredIconLabelDescriptionList"/>
    <dgm:cxn modelId="{E519A96C-79CD-493F-955A-649E05D59B92}" type="presParOf" srcId="{C5ABF4B8-D5A4-4D58-9E54-EDEA41DFC0AB}" destId="{636A0273-E3EC-4BC3-A6FD-FF69037C4CF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DDB060-ECF6-433A-A000-DF69AE95C39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EF9FE7-4BB1-4E54-AD83-FC762E88D84E}">
      <dgm:prSet/>
      <dgm:spPr/>
      <dgm:t>
        <a:bodyPr/>
        <a:lstStyle/>
        <a:p>
          <a:pPr>
            <a:defRPr cap="all"/>
          </a:pPr>
          <a:r>
            <a:rPr lang="en-US"/>
            <a:t>Roles: Product Owner, Scrum Master, Development Team.</a:t>
          </a:r>
        </a:p>
      </dgm:t>
    </dgm:pt>
    <dgm:pt modelId="{DAD5CE04-F87B-46C7-AC8B-4C271DF2D4C3}" type="parTrans" cxnId="{09F23039-7C20-4A26-BBF5-DDFEDC8EB815}">
      <dgm:prSet/>
      <dgm:spPr/>
      <dgm:t>
        <a:bodyPr/>
        <a:lstStyle/>
        <a:p>
          <a:endParaRPr lang="en-US"/>
        </a:p>
      </dgm:t>
    </dgm:pt>
    <dgm:pt modelId="{CEA96B5F-C34D-4DFB-ADBB-624D9B7BC835}" type="sibTrans" cxnId="{09F23039-7C20-4A26-BBF5-DDFEDC8EB815}">
      <dgm:prSet/>
      <dgm:spPr/>
      <dgm:t>
        <a:bodyPr/>
        <a:lstStyle/>
        <a:p>
          <a:endParaRPr lang="en-US"/>
        </a:p>
      </dgm:t>
    </dgm:pt>
    <dgm:pt modelId="{F84A6FC9-5E15-4C9B-996D-F7C0D28A699C}">
      <dgm:prSet/>
      <dgm:spPr/>
      <dgm:t>
        <a:bodyPr/>
        <a:lstStyle/>
        <a:p>
          <a:pPr>
            <a:defRPr cap="all"/>
          </a:pPr>
          <a:r>
            <a:rPr lang="en-US"/>
            <a:t>Events: Sprint, Daily Standup, Sprint Review, Sprint Retrospective.</a:t>
          </a:r>
        </a:p>
      </dgm:t>
    </dgm:pt>
    <dgm:pt modelId="{B6D6E8E0-BFCB-46A5-8154-BB763827D6E3}" type="parTrans" cxnId="{6A51C906-DCB5-4496-A942-0AECDF4ED200}">
      <dgm:prSet/>
      <dgm:spPr/>
      <dgm:t>
        <a:bodyPr/>
        <a:lstStyle/>
        <a:p>
          <a:endParaRPr lang="en-US"/>
        </a:p>
      </dgm:t>
    </dgm:pt>
    <dgm:pt modelId="{C6F2C937-B948-462B-A174-8D39F9FB9A5E}" type="sibTrans" cxnId="{6A51C906-DCB5-4496-A942-0AECDF4ED200}">
      <dgm:prSet/>
      <dgm:spPr/>
      <dgm:t>
        <a:bodyPr/>
        <a:lstStyle/>
        <a:p>
          <a:endParaRPr lang="en-US"/>
        </a:p>
      </dgm:t>
    </dgm:pt>
    <dgm:pt modelId="{20C0141A-B5A5-4AC8-B494-EDAB03DF83E6}" type="pres">
      <dgm:prSet presAssocID="{EBDDB060-ECF6-433A-A000-DF69AE95C391}" presName="root" presStyleCnt="0">
        <dgm:presLayoutVars>
          <dgm:dir/>
          <dgm:resizeHandles val="exact"/>
        </dgm:presLayoutVars>
      </dgm:prSet>
      <dgm:spPr/>
    </dgm:pt>
    <dgm:pt modelId="{85B8A5AA-86AA-4FF1-B9CE-AA4A3AD1CA90}" type="pres">
      <dgm:prSet presAssocID="{65EF9FE7-4BB1-4E54-AD83-FC762E88D84E}" presName="compNode" presStyleCnt="0"/>
      <dgm:spPr/>
    </dgm:pt>
    <dgm:pt modelId="{DA9FE757-FA93-49F2-9ADE-D1813164679B}" type="pres">
      <dgm:prSet presAssocID="{65EF9FE7-4BB1-4E54-AD83-FC762E88D84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A95D4D6-E2F2-490E-9819-6643EF09453D}" type="pres">
      <dgm:prSet presAssocID="{65EF9FE7-4BB1-4E54-AD83-FC762E88D8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A1D478A-A5F4-4DCC-AC16-43912CE0004C}" type="pres">
      <dgm:prSet presAssocID="{65EF9FE7-4BB1-4E54-AD83-FC762E88D84E}" presName="spaceRect" presStyleCnt="0"/>
      <dgm:spPr/>
    </dgm:pt>
    <dgm:pt modelId="{63D74AFF-008C-4B4E-9A4D-859F57A1E6AF}" type="pres">
      <dgm:prSet presAssocID="{65EF9FE7-4BB1-4E54-AD83-FC762E88D84E}" presName="textRect" presStyleLbl="revTx" presStyleIdx="0" presStyleCnt="2">
        <dgm:presLayoutVars>
          <dgm:chMax val="1"/>
          <dgm:chPref val="1"/>
        </dgm:presLayoutVars>
      </dgm:prSet>
      <dgm:spPr/>
    </dgm:pt>
    <dgm:pt modelId="{13181CC7-91F5-4C72-996C-16EFF2B972AB}" type="pres">
      <dgm:prSet presAssocID="{CEA96B5F-C34D-4DFB-ADBB-624D9B7BC835}" presName="sibTrans" presStyleCnt="0"/>
      <dgm:spPr/>
    </dgm:pt>
    <dgm:pt modelId="{CD82F1EA-D060-496B-8691-A0EE333203C2}" type="pres">
      <dgm:prSet presAssocID="{F84A6FC9-5E15-4C9B-996D-F7C0D28A699C}" presName="compNode" presStyleCnt="0"/>
      <dgm:spPr/>
    </dgm:pt>
    <dgm:pt modelId="{6BFDA808-4CD0-418B-A16E-CB6F5E27283E}" type="pres">
      <dgm:prSet presAssocID="{F84A6FC9-5E15-4C9B-996D-F7C0D28A699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E2196E1-6FBF-49DE-B5A3-B15B606EBB75}" type="pres">
      <dgm:prSet presAssocID="{F84A6FC9-5E15-4C9B-996D-F7C0D28A69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1B31558-0E26-4F10-83C8-AADC37020CB3}" type="pres">
      <dgm:prSet presAssocID="{F84A6FC9-5E15-4C9B-996D-F7C0D28A699C}" presName="spaceRect" presStyleCnt="0"/>
      <dgm:spPr/>
    </dgm:pt>
    <dgm:pt modelId="{81EADDEB-9E74-4744-B35B-AB535E847B6C}" type="pres">
      <dgm:prSet presAssocID="{F84A6FC9-5E15-4C9B-996D-F7C0D28A69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51C906-DCB5-4496-A942-0AECDF4ED200}" srcId="{EBDDB060-ECF6-433A-A000-DF69AE95C391}" destId="{F84A6FC9-5E15-4C9B-996D-F7C0D28A699C}" srcOrd="1" destOrd="0" parTransId="{B6D6E8E0-BFCB-46A5-8154-BB763827D6E3}" sibTransId="{C6F2C937-B948-462B-A174-8D39F9FB9A5E}"/>
    <dgm:cxn modelId="{AE4BEF16-EF44-4EF6-9E02-623FC2CBCED0}" type="presOf" srcId="{EBDDB060-ECF6-433A-A000-DF69AE95C391}" destId="{20C0141A-B5A5-4AC8-B494-EDAB03DF83E6}" srcOrd="0" destOrd="0" presId="urn:microsoft.com/office/officeart/2018/5/layout/IconLeafLabelList"/>
    <dgm:cxn modelId="{09F23039-7C20-4A26-BBF5-DDFEDC8EB815}" srcId="{EBDDB060-ECF6-433A-A000-DF69AE95C391}" destId="{65EF9FE7-4BB1-4E54-AD83-FC762E88D84E}" srcOrd="0" destOrd="0" parTransId="{DAD5CE04-F87B-46C7-AC8B-4C271DF2D4C3}" sibTransId="{CEA96B5F-C34D-4DFB-ADBB-624D9B7BC835}"/>
    <dgm:cxn modelId="{ED71784A-9946-4730-9EA0-C9E90E18EC72}" type="presOf" srcId="{65EF9FE7-4BB1-4E54-AD83-FC762E88D84E}" destId="{63D74AFF-008C-4B4E-9A4D-859F57A1E6AF}" srcOrd="0" destOrd="0" presId="urn:microsoft.com/office/officeart/2018/5/layout/IconLeafLabelList"/>
    <dgm:cxn modelId="{E9D74F97-AFA6-40BD-8EEE-A9C1FD6EC580}" type="presOf" srcId="{F84A6FC9-5E15-4C9B-996D-F7C0D28A699C}" destId="{81EADDEB-9E74-4744-B35B-AB535E847B6C}" srcOrd="0" destOrd="0" presId="urn:microsoft.com/office/officeart/2018/5/layout/IconLeafLabelList"/>
    <dgm:cxn modelId="{2EA960E3-3FF5-42B3-A7B8-F5637335F5C7}" type="presParOf" srcId="{20C0141A-B5A5-4AC8-B494-EDAB03DF83E6}" destId="{85B8A5AA-86AA-4FF1-B9CE-AA4A3AD1CA90}" srcOrd="0" destOrd="0" presId="urn:microsoft.com/office/officeart/2018/5/layout/IconLeafLabelList"/>
    <dgm:cxn modelId="{B58BBCE4-61B0-420E-B267-F999E5786DB1}" type="presParOf" srcId="{85B8A5AA-86AA-4FF1-B9CE-AA4A3AD1CA90}" destId="{DA9FE757-FA93-49F2-9ADE-D1813164679B}" srcOrd="0" destOrd="0" presId="urn:microsoft.com/office/officeart/2018/5/layout/IconLeafLabelList"/>
    <dgm:cxn modelId="{D5AD9E45-A46D-45D1-9F05-BC35665CDCE8}" type="presParOf" srcId="{85B8A5AA-86AA-4FF1-B9CE-AA4A3AD1CA90}" destId="{3A95D4D6-E2F2-490E-9819-6643EF09453D}" srcOrd="1" destOrd="0" presId="urn:microsoft.com/office/officeart/2018/5/layout/IconLeafLabelList"/>
    <dgm:cxn modelId="{1248D447-7154-468E-A0DE-5B995222BBC2}" type="presParOf" srcId="{85B8A5AA-86AA-4FF1-B9CE-AA4A3AD1CA90}" destId="{BA1D478A-A5F4-4DCC-AC16-43912CE0004C}" srcOrd="2" destOrd="0" presId="urn:microsoft.com/office/officeart/2018/5/layout/IconLeafLabelList"/>
    <dgm:cxn modelId="{B35FF4FA-5A72-4E01-A0C1-E297463E8935}" type="presParOf" srcId="{85B8A5AA-86AA-4FF1-B9CE-AA4A3AD1CA90}" destId="{63D74AFF-008C-4B4E-9A4D-859F57A1E6AF}" srcOrd="3" destOrd="0" presId="urn:microsoft.com/office/officeart/2018/5/layout/IconLeafLabelList"/>
    <dgm:cxn modelId="{94717AB4-C870-4E51-AC46-5322AE1BA3D3}" type="presParOf" srcId="{20C0141A-B5A5-4AC8-B494-EDAB03DF83E6}" destId="{13181CC7-91F5-4C72-996C-16EFF2B972AB}" srcOrd="1" destOrd="0" presId="urn:microsoft.com/office/officeart/2018/5/layout/IconLeafLabelList"/>
    <dgm:cxn modelId="{1B15615E-8434-4EDC-9348-8EFD3700716F}" type="presParOf" srcId="{20C0141A-B5A5-4AC8-B494-EDAB03DF83E6}" destId="{CD82F1EA-D060-496B-8691-A0EE333203C2}" srcOrd="2" destOrd="0" presId="urn:microsoft.com/office/officeart/2018/5/layout/IconLeafLabelList"/>
    <dgm:cxn modelId="{E24CCF5D-DF1D-4C49-BE22-841FB988E19A}" type="presParOf" srcId="{CD82F1EA-D060-496B-8691-A0EE333203C2}" destId="{6BFDA808-4CD0-418B-A16E-CB6F5E27283E}" srcOrd="0" destOrd="0" presId="urn:microsoft.com/office/officeart/2018/5/layout/IconLeafLabelList"/>
    <dgm:cxn modelId="{2EF58890-D5EE-4298-9ABB-28097BF68369}" type="presParOf" srcId="{CD82F1EA-D060-496B-8691-A0EE333203C2}" destId="{4E2196E1-6FBF-49DE-B5A3-B15B606EBB75}" srcOrd="1" destOrd="0" presId="urn:microsoft.com/office/officeart/2018/5/layout/IconLeafLabelList"/>
    <dgm:cxn modelId="{A3051544-DB09-4976-957F-6BDB28DDC012}" type="presParOf" srcId="{CD82F1EA-D060-496B-8691-A0EE333203C2}" destId="{21B31558-0E26-4F10-83C8-AADC37020CB3}" srcOrd="2" destOrd="0" presId="urn:microsoft.com/office/officeart/2018/5/layout/IconLeafLabelList"/>
    <dgm:cxn modelId="{C429A93E-88E6-43E1-A565-4B4DC3E52571}" type="presParOf" srcId="{CD82F1EA-D060-496B-8691-A0EE333203C2}" destId="{81EADDEB-9E74-4744-B35B-AB535E847B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2198F1-957F-4206-A170-5F15EFDF646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551542-0DC4-4FE1-AFD4-871017CCC57F}">
      <dgm:prSet/>
      <dgm:spPr/>
      <dgm:t>
        <a:bodyPr/>
        <a:lstStyle/>
        <a:p>
          <a:r>
            <a:rPr lang="en-US"/>
            <a:t>1. Faster time to market.</a:t>
          </a:r>
        </a:p>
      </dgm:t>
    </dgm:pt>
    <dgm:pt modelId="{DDD966AF-D079-4C0D-93C9-12D24DC6690D}" type="parTrans" cxnId="{52AA6F29-9BD3-4F9C-ABAE-BFA9650EB953}">
      <dgm:prSet/>
      <dgm:spPr/>
      <dgm:t>
        <a:bodyPr/>
        <a:lstStyle/>
        <a:p>
          <a:endParaRPr lang="en-US"/>
        </a:p>
      </dgm:t>
    </dgm:pt>
    <dgm:pt modelId="{0344F698-F0DC-4AE9-B0B5-426BD9C4AA85}" type="sibTrans" cxnId="{52AA6F29-9BD3-4F9C-ABAE-BFA9650EB953}">
      <dgm:prSet/>
      <dgm:spPr/>
      <dgm:t>
        <a:bodyPr/>
        <a:lstStyle/>
        <a:p>
          <a:endParaRPr lang="en-US"/>
        </a:p>
      </dgm:t>
    </dgm:pt>
    <dgm:pt modelId="{AE8CCB5E-054C-4817-8FBB-E1E0F494F182}">
      <dgm:prSet/>
      <dgm:spPr/>
      <dgm:t>
        <a:bodyPr/>
        <a:lstStyle/>
        <a:p>
          <a:r>
            <a:rPr lang="en-US"/>
            <a:t>2. Improved quality.</a:t>
          </a:r>
        </a:p>
      </dgm:t>
    </dgm:pt>
    <dgm:pt modelId="{5B640F23-896B-40F6-8307-659E1E8A201D}" type="parTrans" cxnId="{13300719-7CD4-4450-8D1C-BFCD7010AAB7}">
      <dgm:prSet/>
      <dgm:spPr/>
      <dgm:t>
        <a:bodyPr/>
        <a:lstStyle/>
        <a:p>
          <a:endParaRPr lang="en-US"/>
        </a:p>
      </dgm:t>
    </dgm:pt>
    <dgm:pt modelId="{3060A705-3C04-4DE9-9BEF-3962C81E94B0}" type="sibTrans" cxnId="{13300719-7CD4-4450-8D1C-BFCD7010AAB7}">
      <dgm:prSet/>
      <dgm:spPr/>
      <dgm:t>
        <a:bodyPr/>
        <a:lstStyle/>
        <a:p>
          <a:endParaRPr lang="en-US"/>
        </a:p>
      </dgm:t>
    </dgm:pt>
    <dgm:pt modelId="{4725145A-89CB-44AF-8B9F-14244D133290}">
      <dgm:prSet/>
      <dgm:spPr/>
      <dgm:t>
        <a:bodyPr/>
        <a:lstStyle/>
        <a:p>
          <a:r>
            <a:rPr lang="en-US"/>
            <a:t>3. Increased customer satisfaction.</a:t>
          </a:r>
        </a:p>
      </dgm:t>
    </dgm:pt>
    <dgm:pt modelId="{66020D87-B080-4DB8-A45A-46E49944F91E}" type="parTrans" cxnId="{0FB828CC-B292-4F8C-986C-AB63DF6E92FF}">
      <dgm:prSet/>
      <dgm:spPr/>
      <dgm:t>
        <a:bodyPr/>
        <a:lstStyle/>
        <a:p>
          <a:endParaRPr lang="en-US"/>
        </a:p>
      </dgm:t>
    </dgm:pt>
    <dgm:pt modelId="{142BC863-CDE7-483E-A45D-735700F8D1A6}" type="sibTrans" cxnId="{0FB828CC-B292-4F8C-986C-AB63DF6E92FF}">
      <dgm:prSet/>
      <dgm:spPr/>
      <dgm:t>
        <a:bodyPr/>
        <a:lstStyle/>
        <a:p>
          <a:endParaRPr lang="en-US"/>
        </a:p>
      </dgm:t>
    </dgm:pt>
    <dgm:pt modelId="{B8890006-E74E-4658-AF16-84623D97CA8F}" type="pres">
      <dgm:prSet presAssocID="{A42198F1-957F-4206-A170-5F15EFDF646C}" presName="outerComposite" presStyleCnt="0">
        <dgm:presLayoutVars>
          <dgm:chMax val="5"/>
          <dgm:dir/>
          <dgm:resizeHandles val="exact"/>
        </dgm:presLayoutVars>
      </dgm:prSet>
      <dgm:spPr/>
    </dgm:pt>
    <dgm:pt modelId="{78201A9B-1DB0-4569-9D7D-AFF9F754B361}" type="pres">
      <dgm:prSet presAssocID="{A42198F1-957F-4206-A170-5F15EFDF646C}" presName="dummyMaxCanvas" presStyleCnt="0">
        <dgm:presLayoutVars/>
      </dgm:prSet>
      <dgm:spPr/>
    </dgm:pt>
    <dgm:pt modelId="{75DF0FCB-AD33-4E92-8356-5439C6320935}" type="pres">
      <dgm:prSet presAssocID="{A42198F1-957F-4206-A170-5F15EFDF646C}" presName="ThreeNodes_1" presStyleLbl="node1" presStyleIdx="0" presStyleCnt="3">
        <dgm:presLayoutVars>
          <dgm:bulletEnabled val="1"/>
        </dgm:presLayoutVars>
      </dgm:prSet>
      <dgm:spPr/>
    </dgm:pt>
    <dgm:pt modelId="{B45ABDEB-5B09-4D66-AB2F-38FF6456D8F0}" type="pres">
      <dgm:prSet presAssocID="{A42198F1-957F-4206-A170-5F15EFDF646C}" presName="ThreeNodes_2" presStyleLbl="node1" presStyleIdx="1" presStyleCnt="3">
        <dgm:presLayoutVars>
          <dgm:bulletEnabled val="1"/>
        </dgm:presLayoutVars>
      </dgm:prSet>
      <dgm:spPr/>
    </dgm:pt>
    <dgm:pt modelId="{919F21AF-3303-40B8-BD87-E5BC8061F721}" type="pres">
      <dgm:prSet presAssocID="{A42198F1-957F-4206-A170-5F15EFDF646C}" presName="ThreeNodes_3" presStyleLbl="node1" presStyleIdx="2" presStyleCnt="3">
        <dgm:presLayoutVars>
          <dgm:bulletEnabled val="1"/>
        </dgm:presLayoutVars>
      </dgm:prSet>
      <dgm:spPr/>
    </dgm:pt>
    <dgm:pt modelId="{B8073C9E-F532-46E4-81D6-9A9211EBFB6D}" type="pres">
      <dgm:prSet presAssocID="{A42198F1-957F-4206-A170-5F15EFDF646C}" presName="ThreeConn_1-2" presStyleLbl="fgAccFollowNode1" presStyleIdx="0" presStyleCnt="2">
        <dgm:presLayoutVars>
          <dgm:bulletEnabled val="1"/>
        </dgm:presLayoutVars>
      </dgm:prSet>
      <dgm:spPr/>
    </dgm:pt>
    <dgm:pt modelId="{8A4A463E-514E-4569-A825-85E153B5BA31}" type="pres">
      <dgm:prSet presAssocID="{A42198F1-957F-4206-A170-5F15EFDF646C}" presName="ThreeConn_2-3" presStyleLbl="fgAccFollowNode1" presStyleIdx="1" presStyleCnt="2">
        <dgm:presLayoutVars>
          <dgm:bulletEnabled val="1"/>
        </dgm:presLayoutVars>
      </dgm:prSet>
      <dgm:spPr/>
    </dgm:pt>
    <dgm:pt modelId="{690166D4-AB06-48B9-B9F3-3F39D2C4E96C}" type="pres">
      <dgm:prSet presAssocID="{A42198F1-957F-4206-A170-5F15EFDF646C}" presName="ThreeNodes_1_text" presStyleLbl="node1" presStyleIdx="2" presStyleCnt="3">
        <dgm:presLayoutVars>
          <dgm:bulletEnabled val="1"/>
        </dgm:presLayoutVars>
      </dgm:prSet>
      <dgm:spPr/>
    </dgm:pt>
    <dgm:pt modelId="{01297156-6DA6-495F-99FB-B136584082DC}" type="pres">
      <dgm:prSet presAssocID="{A42198F1-957F-4206-A170-5F15EFDF646C}" presName="ThreeNodes_2_text" presStyleLbl="node1" presStyleIdx="2" presStyleCnt="3">
        <dgm:presLayoutVars>
          <dgm:bulletEnabled val="1"/>
        </dgm:presLayoutVars>
      </dgm:prSet>
      <dgm:spPr/>
    </dgm:pt>
    <dgm:pt modelId="{AC79DE27-14A4-4E8B-968C-2742F8A74CF9}" type="pres">
      <dgm:prSet presAssocID="{A42198F1-957F-4206-A170-5F15EFDF64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3300719-7CD4-4450-8D1C-BFCD7010AAB7}" srcId="{A42198F1-957F-4206-A170-5F15EFDF646C}" destId="{AE8CCB5E-054C-4817-8FBB-E1E0F494F182}" srcOrd="1" destOrd="0" parTransId="{5B640F23-896B-40F6-8307-659E1E8A201D}" sibTransId="{3060A705-3C04-4DE9-9BEF-3962C81E94B0}"/>
    <dgm:cxn modelId="{52AA6F29-9BD3-4F9C-ABAE-BFA9650EB953}" srcId="{A42198F1-957F-4206-A170-5F15EFDF646C}" destId="{79551542-0DC4-4FE1-AFD4-871017CCC57F}" srcOrd="0" destOrd="0" parTransId="{DDD966AF-D079-4C0D-93C9-12D24DC6690D}" sibTransId="{0344F698-F0DC-4AE9-B0B5-426BD9C4AA85}"/>
    <dgm:cxn modelId="{B5F5E32B-451F-41BA-9DDC-B805807234F8}" type="presOf" srcId="{AE8CCB5E-054C-4817-8FBB-E1E0F494F182}" destId="{B45ABDEB-5B09-4D66-AB2F-38FF6456D8F0}" srcOrd="0" destOrd="0" presId="urn:microsoft.com/office/officeart/2005/8/layout/vProcess5"/>
    <dgm:cxn modelId="{CA8A2439-4B89-471D-A690-B90512215BBA}" type="presOf" srcId="{0344F698-F0DC-4AE9-B0B5-426BD9C4AA85}" destId="{B8073C9E-F532-46E4-81D6-9A9211EBFB6D}" srcOrd="0" destOrd="0" presId="urn:microsoft.com/office/officeart/2005/8/layout/vProcess5"/>
    <dgm:cxn modelId="{E76B5660-FE74-4D38-84D2-396E4F3A3D36}" type="presOf" srcId="{A42198F1-957F-4206-A170-5F15EFDF646C}" destId="{B8890006-E74E-4658-AF16-84623D97CA8F}" srcOrd="0" destOrd="0" presId="urn:microsoft.com/office/officeart/2005/8/layout/vProcess5"/>
    <dgm:cxn modelId="{2A356D72-A6AA-462A-B840-1DE515A29D1C}" type="presOf" srcId="{79551542-0DC4-4FE1-AFD4-871017CCC57F}" destId="{690166D4-AB06-48B9-B9F3-3F39D2C4E96C}" srcOrd="1" destOrd="0" presId="urn:microsoft.com/office/officeart/2005/8/layout/vProcess5"/>
    <dgm:cxn modelId="{C31CDE95-C140-4046-924A-E669066D8DF0}" type="presOf" srcId="{3060A705-3C04-4DE9-9BEF-3962C81E94B0}" destId="{8A4A463E-514E-4569-A825-85E153B5BA31}" srcOrd="0" destOrd="0" presId="urn:microsoft.com/office/officeart/2005/8/layout/vProcess5"/>
    <dgm:cxn modelId="{41937CBC-89F8-42D9-A916-33CFC1E28B52}" type="presOf" srcId="{4725145A-89CB-44AF-8B9F-14244D133290}" destId="{AC79DE27-14A4-4E8B-968C-2742F8A74CF9}" srcOrd="1" destOrd="0" presId="urn:microsoft.com/office/officeart/2005/8/layout/vProcess5"/>
    <dgm:cxn modelId="{033D77BE-47C2-4042-9F69-5FB92E66E0EB}" type="presOf" srcId="{79551542-0DC4-4FE1-AFD4-871017CCC57F}" destId="{75DF0FCB-AD33-4E92-8356-5439C6320935}" srcOrd="0" destOrd="0" presId="urn:microsoft.com/office/officeart/2005/8/layout/vProcess5"/>
    <dgm:cxn modelId="{0FB828CC-B292-4F8C-986C-AB63DF6E92FF}" srcId="{A42198F1-957F-4206-A170-5F15EFDF646C}" destId="{4725145A-89CB-44AF-8B9F-14244D133290}" srcOrd="2" destOrd="0" parTransId="{66020D87-B080-4DB8-A45A-46E49944F91E}" sibTransId="{142BC863-CDE7-483E-A45D-735700F8D1A6}"/>
    <dgm:cxn modelId="{4C8B9AD0-6766-4A6F-97ED-E201452ADDDB}" type="presOf" srcId="{4725145A-89CB-44AF-8B9F-14244D133290}" destId="{919F21AF-3303-40B8-BD87-E5BC8061F721}" srcOrd="0" destOrd="0" presId="urn:microsoft.com/office/officeart/2005/8/layout/vProcess5"/>
    <dgm:cxn modelId="{37A200E3-41E5-4043-8EBC-7309178C0346}" type="presOf" srcId="{AE8CCB5E-054C-4817-8FBB-E1E0F494F182}" destId="{01297156-6DA6-495F-99FB-B136584082DC}" srcOrd="1" destOrd="0" presId="urn:microsoft.com/office/officeart/2005/8/layout/vProcess5"/>
    <dgm:cxn modelId="{F3C3AC23-7352-4BEB-B258-949F98CEF3C2}" type="presParOf" srcId="{B8890006-E74E-4658-AF16-84623D97CA8F}" destId="{78201A9B-1DB0-4569-9D7D-AFF9F754B361}" srcOrd="0" destOrd="0" presId="urn:microsoft.com/office/officeart/2005/8/layout/vProcess5"/>
    <dgm:cxn modelId="{CAA057AB-EEA7-4B0B-B6B1-79066AD577FE}" type="presParOf" srcId="{B8890006-E74E-4658-AF16-84623D97CA8F}" destId="{75DF0FCB-AD33-4E92-8356-5439C6320935}" srcOrd="1" destOrd="0" presId="urn:microsoft.com/office/officeart/2005/8/layout/vProcess5"/>
    <dgm:cxn modelId="{4404F6D5-C331-409B-A41B-EC47D5B9A323}" type="presParOf" srcId="{B8890006-E74E-4658-AF16-84623D97CA8F}" destId="{B45ABDEB-5B09-4D66-AB2F-38FF6456D8F0}" srcOrd="2" destOrd="0" presId="urn:microsoft.com/office/officeart/2005/8/layout/vProcess5"/>
    <dgm:cxn modelId="{5B3D452D-2C40-4650-A2B1-4DE5B3B094EB}" type="presParOf" srcId="{B8890006-E74E-4658-AF16-84623D97CA8F}" destId="{919F21AF-3303-40B8-BD87-E5BC8061F721}" srcOrd="3" destOrd="0" presId="urn:microsoft.com/office/officeart/2005/8/layout/vProcess5"/>
    <dgm:cxn modelId="{569CE489-A713-44E7-BE24-118FE9C170F1}" type="presParOf" srcId="{B8890006-E74E-4658-AF16-84623D97CA8F}" destId="{B8073C9E-F532-46E4-81D6-9A9211EBFB6D}" srcOrd="4" destOrd="0" presId="urn:microsoft.com/office/officeart/2005/8/layout/vProcess5"/>
    <dgm:cxn modelId="{8B849247-A500-47DF-A3CD-EE3320E6153D}" type="presParOf" srcId="{B8890006-E74E-4658-AF16-84623D97CA8F}" destId="{8A4A463E-514E-4569-A825-85E153B5BA31}" srcOrd="5" destOrd="0" presId="urn:microsoft.com/office/officeart/2005/8/layout/vProcess5"/>
    <dgm:cxn modelId="{77BB9F60-F731-44D4-83B8-2865F559EAA4}" type="presParOf" srcId="{B8890006-E74E-4658-AF16-84623D97CA8F}" destId="{690166D4-AB06-48B9-B9F3-3F39D2C4E96C}" srcOrd="6" destOrd="0" presId="urn:microsoft.com/office/officeart/2005/8/layout/vProcess5"/>
    <dgm:cxn modelId="{AAE16961-37C8-41A5-8069-7630FB3A7B6D}" type="presParOf" srcId="{B8890006-E74E-4658-AF16-84623D97CA8F}" destId="{01297156-6DA6-495F-99FB-B136584082DC}" srcOrd="7" destOrd="0" presId="urn:microsoft.com/office/officeart/2005/8/layout/vProcess5"/>
    <dgm:cxn modelId="{A5CEFD74-3654-4E5F-890A-6F9DAF725933}" type="presParOf" srcId="{B8890006-E74E-4658-AF16-84623D97CA8F}" destId="{AC79DE27-14A4-4E8B-968C-2742F8A74CF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9BBBB-3F35-4F4A-B0A8-B11A8C04CAAD}">
      <dsp:nvSpPr>
        <dsp:cNvPr id="0" name=""/>
        <dsp:cNvSpPr/>
      </dsp:nvSpPr>
      <dsp:spPr>
        <a:xfrm>
          <a:off x="0" y="1084802"/>
          <a:ext cx="1092782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8AEDF-AB1C-492F-BA6B-B7D115AB4723}">
      <dsp:nvSpPr>
        <dsp:cNvPr id="0" name=""/>
        <dsp:cNvSpPr/>
      </dsp:nvSpPr>
      <dsp:spPr>
        <a:xfrm>
          <a:off x="546391" y="789602"/>
          <a:ext cx="764948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Customer satisfaction through early and continuous delivery.</a:t>
          </a:r>
        </a:p>
      </dsp:txBody>
      <dsp:txXfrm>
        <a:off x="575212" y="818423"/>
        <a:ext cx="7591838" cy="532758"/>
      </dsp:txXfrm>
    </dsp:sp>
    <dsp:sp modelId="{8E3F7D0F-8CBB-40ED-B67A-6A25AFEF2BD7}">
      <dsp:nvSpPr>
        <dsp:cNvPr id="0" name=""/>
        <dsp:cNvSpPr/>
      </dsp:nvSpPr>
      <dsp:spPr>
        <a:xfrm>
          <a:off x="0" y="1992002"/>
          <a:ext cx="1092782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28071-E12E-4E85-8CE5-819835DD6561}">
      <dsp:nvSpPr>
        <dsp:cNvPr id="0" name=""/>
        <dsp:cNvSpPr/>
      </dsp:nvSpPr>
      <dsp:spPr>
        <a:xfrm>
          <a:off x="546391" y="1696802"/>
          <a:ext cx="7649480" cy="5904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Welcome changing requirements.</a:t>
          </a:r>
        </a:p>
      </dsp:txBody>
      <dsp:txXfrm>
        <a:off x="575212" y="1725623"/>
        <a:ext cx="7591838" cy="532758"/>
      </dsp:txXfrm>
    </dsp:sp>
    <dsp:sp modelId="{5C2D5779-E1B6-4CB8-B40D-9931783450BE}">
      <dsp:nvSpPr>
        <dsp:cNvPr id="0" name=""/>
        <dsp:cNvSpPr/>
      </dsp:nvSpPr>
      <dsp:spPr>
        <a:xfrm>
          <a:off x="0" y="2899202"/>
          <a:ext cx="1092782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39DEF-94D0-4777-B587-ED0174FF9613}">
      <dsp:nvSpPr>
        <dsp:cNvPr id="0" name=""/>
        <dsp:cNvSpPr/>
      </dsp:nvSpPr>
      <dsp:spPr>
        <a:xfrm>
          <a:off x="546391" y="2604002"/>
          <a:ext cx="7649480" cy="5904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Deliver working software frequently.</a:t>
          </a:r>
        </a:p>
      </dsp:txBody>
      <dsp:txXfrm>
        <a:off x="575212" y="2632823"/>
        <a:ext cx="759183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3BA60-425B-490C-A12C-876FA6251225}">
      <dsp:nvSpPr>
        <dsp:cNvPr id="0" name=""/>
        <dsp:cNvSpPr/>
      </dsp:nvSpPr>
      <dsp:spPr>
        <a:xfrm>
          <a:off x="2169914" y="5578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F5EFA-A052-4981-B13E-787480EDD390}">
      <dsp:nvSpPr>
        <dsp:cNvPr id="0" name=""/>
        <dsp:cNvSpPr/>
      </dsp:nvSpPr>
      <dsp:spPr>
        <a:xfrm>
          <a:off x="765914" y="22021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1. Scrum</a:t>
          </a:r>
        </a:p>
      </dsp:txBody>
      <dsp:txXfrm>
        <a:off x="765914" y="2202193"/>
        <a:ext cx="4320000" cy="648000"/>
      </dsp:txXfrm>
    </dsp:sp>
    <dsp:sp modelId="{D2840CD7-D99C-4694-BFF0-A9A77CBCB911}">
      <dsp:nvSpPr>
        <dsp:cNvPr id="0" name=""/>
        <dsp:cNvSpPr/>
      </dsp:nvSpPr>
      <dsp:spPr>
        <a:xfrm>
          <a:off x="765914" y="2911734"/>
          <a:ext cx="4320000" cy="72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Words: PI (Program Increment), Sprint or Iteration, Story Points, Story Types (Spike, Story, Bug)</a:t>
          </a:r>
        </a:p>
      </dsp:txBody>
      <dsp:txXfrm>
        <a:off x="765914" y="2911734"/>
        <a:ext cx="4320000" cy="723190"/>
      </dsp:txXfrm>
    </dsp:sp>
    <dsp:sp modelId="{853B36F7-35BC-412D-88BF-91F6C926D194}">
      <dsp:nvSpPr>
        <dsp:cNvPr id="0" name=""/>
        <dsp:cNvSpPr/>
      </dsp:nvSpPr>
      <dsp:spPr>
        <a:xfrm>
          <a:off x="7245914" y="5578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2903E-9869-42E2-BA12-7A0420FEAF52}">
      <dsp:nvSpPr>
        <dsp:cNvPr id="0" name=""/>
        <dsp:cNvSpPr/>
      </dsp:nvSpPr>
      <dsp:spPr>
        <a:xfrm>
          <a:off x="5841914" y="22021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2. Kanban – Dashboard</a:t>
          </a:r>
        </a:p>
      </dsp:txBody>
      <dsp:txXfrm>
        <a:off x="5841914" y="2202193"/>
        <a:ext cx="4320000" cy="648000"/>
      </dsp:txXfrm>
    </dsp:sp>
    <dsp:sp modelId="{636A0273-E3EC-4BC3-A6FD-FF69037C4CF2}">
      <dsp:nvSpPr>
        <dsp:cNvPr id="0" name=""/>
        <dsp:cNvSpPr/>
      </dsp:nvSpPr>
      <dsp:spPr>
        <a:xfrm>
          <a:off x="5841914" y="2911734"/>
          <a:ext cx="4320000" cy="72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FE757-FA93-49F2-9ADE-D1813164679B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5D4D6-E2F2-490E-9819-6643EF09453D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74AFF-008C-4B4E-9A4D-859F57A1E6AF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Roles: Product Owner, Scrum Master, Development Team.</a:t>
          </a:r>
        </a:p>
      </dsp:txBody>
      <dsp:txXfrm>
        <a:off x="1548914" y="3176402"/>
        <a:ext cx="3600000" cy="720000"/>
      </dsp:txXfrm>
    </dsp:sp>
    <dsp:sp modelId="{6BFDA808-4CD0-418B-A16E-CB6F5E27283E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196E1-6FBF-49DE-B5A3-B15B606EBB75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DDEB-9E74-4744-B35B-AB535E847B6C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Events: Sprint, Daily Standup, Sprint Review, Sprint Retrospective.</a:t>
          </a:r>
        </a:p>
      </dsp:txBody>
      <dsp:txXfrm>
        <a:off x="5778914" y="31764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0FCB-AD33-4E92-8356-5439C6320935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1. Faster time to market.</a:t>
          </a:r>
        </a:p>
      </dsp:txBody>
      <dsp:txXfrm>
        <a:off x="36841" y="36841"/>
        <a:ext cx="7931345" cy="1184159"/>
      </dsp:txXfrm>
    </dsp:sp>
    <dsp:sp modelId="{B45ABDEB-5B09-4D66-AB2F-38FF6456D8F0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2. Improved quality.</a:t>
          </a:r>
        </a:p>
      </dsp:txBody>
      <dsp:txXfrm>
        <a:off x="856428" y="1504322"/>
        <a:ext cx="7577788" cy="1184159"/>
      </dsp:txXfrm>
    </dsp:sp>
    <dsp:sp modelId="{919F21AF-3303-40B8-BD87-E5BC8061F721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3. Increased customer satisfaction.</a:t>
          </a:r>
        </a:p>
      </dsp:txBody>
      <dsp:txXfrm>
        <a:off x="1676015" y="2971804"/>
        <a:ext cx="7577788" cy="1184159"/>
      </dsp:txXfrm>
    </dsp:sp>
    <dsp:sp modelId="{B8073C9E-F532-46E4-81D6-9A9211EBFB6D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8A4A463E-514E-4569-A825-85E153B5BA31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2E3E4-4DE6-47AE-A26D-04D5A14694E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1CEA2-6F50-40A8-B748-8C9B573B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1CEA2-6F50-40A8-B748-8C9B573B3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9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33F3-34F4-B312-BD7D-CE12F7907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D74DD-E36F-4B50-C95F-07A7501C4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9AA4-FEF5-6728-E333-86A870A4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38E1-1B7A-B615-3DAD-FFC50D04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DA77-60B2-E42E-D14B-ABD4422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2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4BC0-FD47-08D9-522D-575F58C1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ED770-9F1D-62B5-493F-44F7B354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7687-3ED3-FE99-D6AC-0AF28BD4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A234-CF9B-1A86-9E9D-6D9865CF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71AB-2911-46BF-90ED-324FE599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619D-7235-7A19-EF94-69D7432CD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5AB83-E978-0AAF-74D7-782FB872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7C1E-2977-CFCB-75B9-6D63F8C7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4616-8151-70FA-86BC-533D462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67BA-F694-9408-F297-AC2004E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23C-1DE6-5710-D345-D494F3BC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4BB6C-0C6A-6770-A350-AC516BFD5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A5D8-A99D-0D97-4584-383DD123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CF15-1DAF-585D-9F09-95AFE0A5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592F-2F0F-9191-8279-19ECE160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9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6C7-7796-5914-0121-4A07F61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6E1B-7513-976A-046D-744EE478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A350-5DA9-0E99-716C-48FEF4CB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FB88-06F5-8D6A-7C91-3FEBC73D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8917B-4EB5-3C85-EED5-42946D0A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4269-87E1-ECD9-78F7-39905723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92F40-3842-35EB-A1A8-3427FEAB9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7E80-9B7C-D220-0244-2C8B9253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7568-2444-6098-5AE7-AE8FFC98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6DD2-E42C-7B73-C513-48937812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3629-4A53-4341-A9E7-F4BC56E8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A05B-375D-88AC-0E92-E10024CCC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62EC0-193D-0782-96BE-C5A1E172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4310D-F17F-EDA1-DD08-2A8FFBB5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AD70-BAA6-9FD7-5C34-43AC8531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4121A-F4EB-FECF-34A7-72922ECD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2AB1-5637-5F75-B294-3B23F6A4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7202-922A-C3DF-F2C8-057A55393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9E262-1A1E-8ABB-4675-67289E672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FE9-B705-64A6-3F5A-EB961F3A8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0AA1F-FC15-8C7C-45B0-A46CECD2F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1F76C-9700-7FD6-C1D6-4FD0BD33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42142-D3B9-B5A5-8F59-3486578B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422DC-1BD7-C4F6-300E-063CCD6F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966F-D361-94F7-06F6-B354B40A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5580-73F1-BC91-1FB1-0A9753B6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877E1-7312-2402-8861-4BD5FDEC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23EA8-00F1-5DCD-C496-C807C9ED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85D2E-8B22-3AE1-337D-3C958DC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A06C1-8E03-6523-FD94-B594BC94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F1CB4-649D-D7DF-95D6-445CF8AC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B187-DA58-3BB3-FE2C-C95AD328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D53B-7E37-79C9-5B65-F4F613A0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9CBFB-3C97-FFC7-392E-F87D6FAF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96428-C5AB-A03A-1C4F-4441BC2A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DA57-B314-52AD-5CBE-3D99986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402C0-9671-CEAE-2E29-9FE1145C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0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9A70-CEDD-BFD0-3FC2-C198D72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340B4-F187-000C-00D0-17485AD71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B84CC-D6B1-C9E8-64DE-FF99AB5BE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86079-501D-4C7A-A433-62C7B126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3566-F9E0-7235-EB2E-411BF504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6DC1B-D863-F994-389F-40D6738E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E1A84-35AE-597E-8CAD-7E459923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BBF46-0CE4-A57B-A0CF-759D844A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4FEE-A34D-46CF-5E05-EA3F4EFF8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9DF03-0D10-4F89-BF3D-AB37D206E3F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5314-C06A-B32D-CF58-1600ADEC9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D261-D17F-601F-8423-2CD9DF3D6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FC809-3817-44DC-81BC-43A864A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2EF1-F353-D6D0-917F-739793282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Agile Methodology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3A29C-C82B-5FC2-A996-DDA6E47DC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An Introduction to Agile Principles and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1E49A-0B61-64D8-C919-303B1F5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Agile?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8FFA6-BEF5-7978-D164-B5661CA6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Agile is a project management methodology that emphasizes flexibility, collaboration, and customer satisfaction.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gile Model: Over 3,503 Royalty-Free Licensable Stock Illustrations &amp;  Drawings | Shutterstock">
            <a:extLst>
              <a:ext uri="{FF2B5EF4-FFF2-40B4-BE49-F238E27FC236}">
                <a16:creationId xmlns:a16="http://schemas.microsoft.com/office/drawing/2014/main" id="{C1407E4A-689E-2688-A953-9587B806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057297"/>
            <a:ext cx="4170530" cy="277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8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C94A6-A141-690C-8B29-3F241045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Agile Principles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B8EA2FC8-5675-A785-8E8D-79100247C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3904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4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902FF-5550-82EA-E1F9-5C4D5CA8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Agile Methodologies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26CA9E78-F1E3-0819-4869-8699F6C72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4929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03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56614-545B-404D-6D3E-B0807CA9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 Framework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EF8849F8-D229-D2F5-B03A-96A5D0710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8715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90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1849A-9FB2-6142-ED56-E09F71A3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Agile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F917120E-38FD-09D9-CCAC-9F7479211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496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770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FCD38-7AA6-E3E7-1FA2-F48941C3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A6ED5-5583-6A45-8EDF-9E4B1EB3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Agile methodologies provide a flexible and collaborative approach to software development, fostering innovation and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3874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156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Agile Methodology for Beginners</vt:lpstr>
      <vt:lpstr>What is Agile?</vt:lpstr>
      <vt:lpstr>Agile Principles</vt:lpstr>
      <vt:lpstr>Agile Methodologies</vt:lpstr>
      <vt:lpstr>Scrum Framework</vt:lpstr>
      <vt:lpstr>Benefits of Agile</vt:lpstr>
      <vt:lpstr>Conclusion</vt:lpstr>
    </vt:vector>
  </TitlesOfParts>
  <Company>Johnson Controls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 Kumar Reddem Reddy</dc:creator>
  <cp:lastModifiedBy>Vinod Kumar Reddem Reddy</cp:lastModifiedBy>
  <cp:revision>1</cp:revision>
  <dcterms:created xsi:type="dcterms:W3CDTF">2024-09-25T04:33:26Z</dcterms:created>
  <dcterms:modified xsi:type="dcterms:W3CDTF">2024-09-25T04:38:13Z</dcterms:modified>
</cp:coreProperties>
</file>