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B0F8-8568-45B9-BCC8-978F52F35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365E9-3AB8-4DE8-94B3-E0489BE66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5A1-B387-438C-A3B9-07CD6EFF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5219-477B-4E21-A486-92D909AF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1B97-3FA4-4A8B-B0A3-5182B415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5372-EF1D-43D5-9D5A-A4947978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54BE-3B3A-4B78-80FF-C3D1FAB4C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159E-CB7C-488C-AB19-1F8C3BAE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DD36-AD47-4BD7-9742-29E92E61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B970-6768-4392-80B2-09F8AB95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5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350C7-D8E9-42E5-9F16-F3BB0705E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821B1-552E-4B75-A85E-C7B2AB88F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8478-FABC-4023-8BD0-913257F8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BE4B9-9DB6-48F4-A33A-FC751AD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A352-E290-40CA-A8A9-45CEE718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BF33-4C62-4E62-BEC0-E9BA4EFC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2A2C-BF09-455F-B2F6-52A785E9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AB37-B606-4E0A-9437-B837FA1A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5489-DF28-42BD-B5E9-EA906500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7F0E-E382-4CD1-B25D-B5B11818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4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FE86-9D2C-485F-8107-E77F2457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DE81A-265F-4B67-ADD3-92B869AC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1F06-2490-4194-BD25-E83469D4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4AA8-C3AA-4446-BB66-DA1717B5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20233-56F2-484E-BDE5-7528550A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7068-5262-41DB-A33B-0C3E21F6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36C0-2079-4E72-9D31-2AD4109F0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79CF0-222E-45E5-8F51-1A82A140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3867-0748-49C9-AE19-4A97EB43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96E43-FF26-48F0-AFEA-CB42AB8B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21C62-3CA1-4271-A45C-8C63E708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853A-1047-4223-98FA-7B71A39C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BABC4-0CC9-41E1-80E1-83D9C988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09825-50DB-4819-ABDE-A28826CB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EDEBB-C466-4456-9ED3-C7B20F4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FB594-1CF9-49FB-8E11-F87F0DFAF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E500E-8826-4254-9EBE-9585138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86DB-2A4C-4D7A-A82B-9F4D0A8C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8DBCB-E9ED-41F7-848D-38BB5F54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E49E-EF0B-4C73-9F9C-F468F81F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BD8F6-F8D7-432D-AEC5-E31D7D3A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BE70-7EB2-48F9-97B0-3D6B95DE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1997B-F6BC-4E3F-A797-44789906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1FCF8-DD8F-4998-BAAC-C192D2B4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3031E-B241-4065-9635-F99285CA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66B46-FC75-4907-9B06-EC6B6AD8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62DD-A49E-45B8-B273-D520B6B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4074-3BFE-494C-890F-16630301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0199A-8DDA-46F0-BCFD-7F080D80C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ADF92-852F-416B-86F7-7665F2D1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A5A4E-C959-4E56-83F7-9084D970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D98E-87C5-45D4-9FD3-2A1EF786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6344-E11F-4122-A5B0-DC9223D7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BA0F5-87A3-4FF0-B382-EDA84E65A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99457-5444-43C7-AA85-DCCB2B726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E8C2-D7CF-4B1D-A7B0-D88ED74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BFA55-99EC-4186-B37A-73BB313C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E0338-A9E6-44F8-938E-EDC764C0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9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0A9F4-609E-480C-B26F-6EAA1610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3AB99-3A2E-4FFE-8223-9D029593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27877-C6A5-41D7-8F66-D37309B74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0312-5234-459E-A90A-D89EFC07B82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190B-DE79-4539-AD56-CD28B5826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852E-F916-4E5C-AF3F-1316D9A9D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AF58-0D9E-4CDC-8068-AFCE127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DE7FF00-0327-4802-9000-41A804B15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8D10A62-B649-419F-9BDB-C4C881244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78" y="643467"/>
            <a:ext cx="545964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8B81B70-E8E9-4E23-B073-F7FF2C9E4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819807"/>
            <a:ext cx="7267902" cy="5357156"/>
          </a:xfrm>
        </p:spPr>
      </p:pic>
    </p:spTree>
    <p:extLst>
      <p:ext uri="{BB962C8B-B14F-4D97-AF65-F5344CB8AC3E}">
        <p14:creationId xmlns:p14="http://schemas.microsoft.com/office/powerpoint/2010/main" val="116087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E281257-3CEC-4184-A9B1-C01EE1683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48" y="457200"/>
            <a:ext cx="6850118" cy="5719763"/>
          </a:xfrm>
        </p:spPr>
      </p:pic>
    </p:spTree>
    <p:extLst>
      <p:ext uri="{BB962C8B-B14F-4D97-AF65-F5344CB8AC3E}">
        <p14:creationId xmlns:p14="http://schemas.microsoft.com/office/powerpoint/2010/main" val="24541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C9086-507C-45B6-8F4C-56C75F6C4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97" y="643467"/>
            <a:ext cx="539000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8AF847-0F49-4595-B66C-BC044B3FD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0784A9-EE9E-4996-B9D9-98E187ED9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70" y="643467"/>
            <a:ext cx="541786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62DFC09-456C-48AA-9BC6-E69885152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66" y="685800"/>
            <a:ext cx="7654158" cy="5491163"/>
          </a:xfrm>
        </p:spPr>
      </p:pic>
    </p:spTree>
    <p:extLst>
      <p:ext uri="{BB962C8B-B14F-4D97-AF65-F5344CB8AC3E}">
        <p14:creationId xmlns:p14="http://schemas.microsoft.com/office/powerpoint/2010/main" val="20832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A69E-BE97-44CB-B520-1D6B7028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BEB6-4EC4-4E9A-9068-5F5F24D5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dc:creator>Vinodkumar Reddy Reddem</dc:creator>
  <cp:lastModifiedBy>Vinodkumar Reddy Reddem</cp:lastModifiedBy>
  <cp:revision>2</cp:revision>
  <dcterms:created xsi:type="dcterms:W3CDTF">2021-11-29T17:27:20Z</dcterms:created>
  <dcterms:modified xsi:type="dcterms:W3CDTF">2021-12-02T16:14:39Z</dcterms:modified>
</cp:coreProperties>
</file>