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F75D-B81C-6B9A-BF82-331972142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1FEF4-7A69-EF63-E278-2491EE48A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E16B-1C19-2342-7D2C-AE337A93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42D7-E325-1571-484C-4DFAFD0A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BA5F-4867-D0D7-0A2B-0736A117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C263-A5F3-97F0-65EE-1F2FC93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FA255-9193-ACB7-FA2A-1AD3ACFE7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7548-3859-42A1-8DDE-756EDB95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5AA6-F2F4-4809-672A-2D76122A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B8FD-3C4A-A502-1139-6CAA9E51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0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36EBC-45D2-5796-23A6-D7C795D0D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8BE3-CD85-B3B5-C1FB-B8DCD5F7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638DB-B1EB-D26A-6601-59C05515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694B-DD40-7203-E731-72276100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3A69-895C-AD21-C45B-801119FD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D2FA-3303-D5B9-A347-4FC71450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6F94B-6087-78BC-40BF-1B259F254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753D-B23F-B05A-13AD-DD203D87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C1B4-B68C-BAC7-9DAC-60CF70F5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09C2-DFD2-238E-4BE3-B66FAE4F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8FB5-EB5A-FF0D-55F1-1F09D60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70D2-4C72-0EEA-6E33-3AB527DB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61DA-EE5F-6CCC-5A88-DDB7FEEA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C8AD-327B-1AED-E3EB-58F9CC8C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5423-FEC6-7B28-A7B4-FBA9E838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2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E8AE-6C32-B395-A5AD-F297DEC1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5D06-CA98-C9B0-BEA9-637242EE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A69E-962D-5705-6C3E-AD5B5232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A236-41BF-6271-2140-E1A426D9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D8AE0-B180-F4E4-25EC-ED661B64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4576-88B6-B35D-5FAF-3F83A923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642E-A1F3-F26B-F275-32DAE017E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BEE99-1321-2E60-EB9A-96D9F11F7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3643-D708-2D41-DEA6-FDD95DD5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444AC-8B4C-FD80-C801-2A68D201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3C54-537B-9CCA-8B56-CC3047A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F7E1-1301-3B0C-484E-EEA1ADC2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3EC23-89C4-1147-BD97-965EA599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160E4-1C3D-9170-867A-E901339D1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9187F-F2D0-A0ED-98AE-3746550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2B3AE-E3F2-E3F9-CD9E-D74B89A11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FA775-A6CC-B6DD-CE8C-7CB17558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07455-DD45-AA46-BCC9-195463DC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97F08-A618-DBF6-A6E8-4A6EEF78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21C9-F993-DEB0-8F99-01948E2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28C44-4D77-20BF-E4FC-EA8370FB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2ADEE-4DF1-A7F8-1503-A74AEBB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CB5D2-215F-9B3F-6DA5-F1BB0CE9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40A9A-F48A-B8B4-DC75-6D276EDB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763FC-4514-61B8-3BAC-B706191F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68B3-5DD3-F611-89E0-948EF6F1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4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8EA3-EB69-DA4A-22E7-D6117A5D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0D3F-2D07-6D66-AC74-70BF09B4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7F012-D5E9-7B49-4B91-01B6C790E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4DDF3-7856-3F00-2A9B-0A808885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1F14-8399-69AD-2C2D-E89E6EA9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63C5-7C17-3BF4-9644-5C6256BC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5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E452-8F5D-BC13-5093-D905F358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AC625-A46D-CC39-526A-2712EF5F1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2C04-5943-5DAD-7645-3F7014E65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5889-AE51-B8B5-4148-991EA0EC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2435-37DB-9954-02AD-42A9BC1A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6F68C-4669-0B33-4334-FEC0961F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91888-AB55-E40C-25E7-520521E3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7178-41BF-2681-AEEC-1046A4C1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1C74-30BC-3772-1649-C62AD93B2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892A7-3C12-4563-9970-2BF67F12F75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235-359D-EEA3-9865-B2D650704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A92A-695A-876F-8E02-C9FF24AA8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C5646-1F03-42FD-8BDE-1268C902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238E-5C32-B21E-7CF0-DC8BB80C0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789" y="792850"/>
            <a:ext cx="10668000" cy="2387600"/>
          </a:xfrm>
        </p:spPr>
        <p:txBody>
          <a:bodyPr/>
          <a:lstStyle/>
          <a:p>
            <a:r>
              <a:rPr lang="en-GB" dirty="0"/>
              <a:t>Loops and Control Statements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957BB-B951-9D99-024D-C466372C0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Understanding Loop Control Keywords</a:t>
            </a:r>
          </a:p>
        </p:txBody>
      </p:sp>
    </p:spTree>
    <p:extLst>
      <p:ext uri="{BB962C8B-B14F-4D97-AF65-F5344CB8AC3E}">
        <p14:creationId xmlns:p14="http://schemas.microsoft.com/office/powerpoint/2010/main" val="98963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9127-4D80-29A0-7E20-689D88E4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C440-5E4E-9F0E-C0F2-E52B228A9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Loops and control statements are essential for efficient programming in Python.</a:t>
            </a:r>
          </a:p>
          <a:p>
            <a:r>
              <a:rPr lang="en-GB"/>
              <a:t>Understanding keywords like break, continue, and pass helps control flow effectively.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4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EA1B-3BC4-6D21-FE59-67434AE3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56FA4-1E39-0E4D-ED00-AC1493B20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Open the floor for any questions.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B30F-C16E-3519-AE4A-21A69E69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Loops/</a:t>
            </a:r>
            <a:r>
              <a:rPr lang="en-GB" dirty="0"/>
              <a:t> Iterations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DD83C-92B5-A79B-875F-3C60D130A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Iteration repeats/loops the execution of a sequence of code.</a:t>
            </a:r>
          </a:p>
          <a:p>
            <a:pPr marL="0" indent="0">
              <a:buNone/>
            </a:pPr>
            <a:r>
              <a:rPr lang="en-GB" dirty="0"/>
              <a:t>Types of Loops in Python:</a:t>
            </a:r>
          </a:p>
          <a:p>
            <a:r>
              <a:rPr lang="en-GB" dirty="0"/>
              <a:t>- for loop</a:t>
            </a:r>
          </a:p>
          <a:p>
            <a:r>
              <a:rPr lang="en-GB" dirty="0"/>
              <a:t>-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036-BAF2-B347-C485-334D8811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969F-A59E-221F-0D09-79F08EEA8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for statement iterates over a range of values.</a:t>
            </a:r>
          </a:p>
          <a:p>
            <a:r>
              <a:rPr lang="en-GB" dirty="0"/>
              <a:t> These values can be a numeric range, or, as elements of a data structure like a string, list, or tuple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item in </a:t>
            </a:r>
            <a:r>
              <a:rPr lang="en-GB" dirty="0" err="1"/>
              <a:t>iterable</a:t>
            </a:r>
            <a:r>
              <a:rPr lang="en-GB" dirty="0"/>
              <a:t>:</a:t>
            </a:r>
          </a:p>
          <a:p>
            <a:r>
              <a:rPr lang="en-GB" dirty="0"/>
              <a:t>    # Code block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range(5):</a:t>
            </a:r>
          </a:p>
          <a:p>
            <a:r>
              <a:rPr lang="en-GB" dirty="0"/>
              <a:t>    print(</a:t>
            </a:r>
            <a:r>
              <a:rPr lang="en-GB" dirty="0" err="1"/>
              <a:t>i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53A90-A3BE-24E5-FCC2-5CEDA095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36" y="3448844"/>
            <a:ext cx="629602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E411C-C928-385E-1DA9-9CC10F6E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09" y="4583349"/>
            <a:ext cx="7505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A20B-DE73-2A26-2083-F52BA361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While Loop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CC88-4A40-C3F0-8B32-4B37BEBD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Syntax:</a:t>
            </a:r>
          </a:p>
          <a:p>
            <a:r>
              <a:rPr lang="en-US" sz="1900" dirty="0"/>
              <a:t>while condition:</a:t>
            </a:r>
          </a:p>
          <a:p>
            <a:r>
              <a:rPr lang="en-US" sz="1900" dirty="0"/>
              <a:t>    # Code block</a:t>
            </a:r>
          </a:p>
          <a:p>
            <a:endParaRPr lang="en-US" sz="1900" dirty="0"/>
          </a:p>
          <a:p>
            <a:r>
              <a:rPr lang="en-US" sz="1900" dirty="0"/>
              <a:t>Example:</a:t>
            </a:r>
          </a:p>
          <a:p>
            <a:r>
              <a:rPr lang="en-US" sz="1900" dirty="0"/>
              <a:t>count = 0</a:t>
            </a:r>
          </a:p>
          <a:p>
            <a:r>
              <a:rPr lang="en-US" sz="1900" dirty="0"/>
              <a:t>while count &lt; 5:</a:t>
            </a:r>
          </a:p>
          <a:p>
            <a:r>
              <a:rPr lang="en-US" sz="1900" dirty="0"/>
              <a:t>    print(count)</a:t>
            </a:r>
          </a:p>
          <a:p>
            <a:r>
              <a:rPr lang="en-US" sz="1900" dirty="0"/>
              <a:t>    count +=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562BD-84CC-0588-5050-F6C017D2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588" y="2449503"/>
            <a:ext cx="4014216" cy="2002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DA830-E359-F94F-3E44-666301090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4598682"/>
            <a:ext cx="5783580" cy="14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F315-D241-2725-8C2B-F2C158D8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Statements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EB36-E5AE-0E5F-A5DF-2922EA499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Control statements alter the flow of execution in loops.</a:t>
            </a:r>
          </a:p>
          <a:p>
            <a:r>
              <a:rPr lang="en-GB"/>
              <a:t>Key Control Statements:</a:t>
            </a:r>
          </a:p>
          <a:p>
            <a:r>
              <a:rPr lang="en-GB"/>
              <a:t>- break</a:t>
            </a:r>
          </a:p>
          <a:p>
            <a:r>
              <a:rPr lang="en-GB"/>
              <a:t>- continue</a:t>
            </a:r>
          </a:p>
          <a:p>
            <a:r>
              <a:rPr lang="en-GB"/>
              <a:t>-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7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634B-3E2C-08E8-C688-B034FA5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Control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44FB-EC82-BE99-307F-AA4C11234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Statement | Functionality | Use Case</a:t>
            </a:r>
          </a:p>
          <a:p>
            <a:r>
              <a:rPr lang="en-US"/>
              <a:t>----------|---------------|----------------</a:t>
            </a:r>
          </a:p>
          <a:p>
            <a:r>
              <a:rPr lang="en-US"/>
              <a:t>break     | Exits the loop immediately | Terminating a loop early</a:t>
            </a:r>
          </a:p>
          <a:p>
            <a:r>
              <a:rPr lang="en-US"/>
              <a:t>continue  | Skips to the next iteration | Ignoring specific conditions</a:t>
            </a:r>
          </a:p>
          <a:p>
            <a:r>
              <a:rPr lang="en-US"/>
              <a:t>pass      | Does nothing; acts as a placeholder | Maintaining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126990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A167-DC59-3A80-6791-668AD645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2AF18-5E53-4F53-87FA-40FE21005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Definition: Exits the loop immediately.</a:t>
            </a:r>
          </a:p>
          <a:p>
            <a:r>
              <a:rPr lang="en-GB"/>
              <a:t>Usage: To stop iteration based on a condition.</a:t>
            </a:r>
          </a:p>
          <a:p>
            <a:endParaRPr lang="en-GB"/>
          </a:p>
          <a:p>
            <a:r>
              <a:rPr lang="en-GB"/>
              <a:t>Example:</a:t>
            </a:r>
          </a:p>
          <a:p>
            <a:r>
              <a:rPr lang="en-GB"/>
              <a:t>for i in range(10):</a:t>
            </a:r>
          </a:p>
          <a:p>
            <a:r>
              <a:rPr lang="en-GB"/>
              <a:t>    if i == 5:</a:t>
            </a:r>
          </a:p>
          <a:p>
            <a:r>
              <a:rPr lang="en-GB"/>
              <a:t>        break</a:t>
            </a:r>
          </a:p>
          <a:p>
            <a:r>
              <a:rPr lang="en-GB"/>
              <a:t>    print(i)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1405-A330-5FAC-1AFE-06F40F1B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A04E-2E6F-8945-9F62-3D67F21AC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Definition: Skips the current iteration.</a:t>
            </a:r>
          </a:p>
          <a:p>
            <a:r>
              <a:rPr lang="en-GB"/>
              <a:t>Usage: To skip specific values in a loop.</a:t>
            </a:r>
          </a:p>
          <a:p>
            <a:endParaRPr lang="en-GB"/>
          </a:p>
          <a:p>
            <a:r>
              <a:rPr lang="en-GB"/>
              <a:t>Example:</a:t>
            </a:r>
          </a:p>
          <a:p>
            <a:r>
              <a:rPr lang="en-GB"/>
              <a:t>for i in range(10):</a:t>
            </a:r>
          </a:p>
          <a:p>
            <a:r>
              <a:rPr lang="en-GB"/>
              <a:t>    if i % 2 == 0:</a:t>
            </a:r>
          </a:p>
          <a:p>
            <a:r>
              <a:rPr lang="en-GB"/>
              <a:t>        continue</a:t>
            </a:r>
          </a:p>
          <a:p>
            <a:r>
              <a:rPr lang="en-GB"/>
              <a:t>    print(i)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B712-F2AB-4626-1E5B-840839B4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C586-1377-794C-2BFA-46FE2673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Definition: A null operation; does nothing.</a:t>
            </a:r>
          </a:p>
          <a:p>
            <a:r>
              <a:rPr lang="en-GB"/>
              <a:t>Usage: Acts as a placeholder for future code.</a:t>
            </a:r>
          </a:p>
          <a:p>
            <a:endParaRPr lang="en-GB"/>
          </a:p>
          <a:p>
            <a:r>
              <a:rPr lang="en-GB"/>
              <a:t>Example:</a:t>
            </a:r>
          </a:p>
          <a:p>
            <a:r>
              <a:rPr lang="en-GB"/>
              <a:t>for i in range(5):</a:t>
            </a:r>
          </a:p>
          <a:p>
            <a:r>
              <a:rPr lang="en-GB"/>
              <a:t>    if i == 3:</a:t>
            </a:r>
          </a:p>
          <a:p>
            <a:r>
              <a:rPr lang="en-GB"/>
              <a:t>        pass  # Placeholder for future code</a:t>
            </a:r>
          </a:p>
          <a:p>
            <a:r>
              <a:rPr lang="en-GB"/>
              <a:t>    print(i)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Loops and Control Statements in Python</vt:lpstr>
      <vt:lpstr>Introduction to Loops/ Iterations</vt:lpstr>
      <vt:lpstr>For Loop</vt:lpstr>
      <vt:lpstr>While Loop</vt:lpstr>
      <vt:lpstr>Control Statements Overview</vt:lpstr>
      <vt:lpstr>Comparison of Control Statements</vt:lpstr>
      <vt:lpstr>Break Statement</vt:lpstr>
      <vt:lpstr>Continue Statement</vt:lpstr>
      <vt:lpstr>Pass Statement</vt:lpstr>
      <vt:lpstr>Conclusion</vt:lpstr>
      <vt:lpstr>Questions?</vt:lpstr>
    </vt:vector>
  </TitlesOfParts>
  <Company>Johnson Controls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 Kumar Reddem Reddy</dc:creator>
  <cp:lastModifiedBy>Vinod Kumar Reddem Reddy</cp:lastModifiedBy>
  <cp:revision>3</cp:revision>
  <dcterms:created xsi:type="dcterms:W3CDTF">2024-09-25T05:36:48Z</dcterms:created>
  <dcterms:modified xsi:type="dcterms:W3CDTF">2024-09-25T06:01:39Z</dcterms:modified>
</cp:coreProperties>
</file>