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2B15-C819-8CDE-E384-6642426E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96DC-44A3-64F6-53B7-18E6F296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913F-01DD-D495-2A96-82CCD485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9857-DEC2-F16E-B717-316D0C8A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A88D-0CF7-4DCC-A204-3B9482B6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8D6E-C3B2-86ED-7965-7FFA1C8C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527B-D717-34A7-791F-A92FBA14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22A5-EEC5-D57F-DB51-D11D575A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DD13-B1F2-5624-4581-19F103B6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F638-A05E-920D-1166-0191D9E4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6B7AD-01E7-1705-56C6-73C7B03C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68959-2629-DF28-B94A-00F0FEE0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CFD8-DF88-BA83-D527-040BB81F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6817-3467-BF78-3C8E-4515657A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681F-C1DA-5FAA-FAF7-147B909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303-03A1-663C-6094-C3A9D15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3CD1-2D05-9669-93DC-2536DEE25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5A87-6644-FF05-1110-AFDDDE66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F7D3-D207-F2B8-520B-77A9768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A77C-41EE-C023-8107-587827C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156A-D838-F08E-7E53-7C773077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2F2C-6172-96A2-1619-EC82FE91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C5CD2-1709-8D60-44F7-9D2D2907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DB19-501E-66F7-4D42-FB9BDFBA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BC0A-2DE7-17B4-D316-18CFDA6F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C537-484B-15BA-939A-7CC15A04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C9E8-359C-1CBA-48D8-EA3E4AF8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B4CD-1D39-A0D6-2E01-1D5C6FF5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9EFC-BD54-A95E-5EBD-0E5BEBF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15DB-81B8-1385-3FA0-320149A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620-57F3-FC57-EB95-36914812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12C9-1C44-729F-7C69-5F552D98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15AD-6D5F-FC71-833E-5CA4AA80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37D1-5B9C-E661-FCC1-5A4F4E7A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E8E3F-8741-738A-14AA-DAD64679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2F875-677F-E80C-D7C8-340EEFA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BCB2-82C4-8164-A7B7-789A76E2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B20FA-E165-6F2A-AFBD-DD4C5241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135EB-54AF-DD6B-C8E2-4FC350AF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65280-A887-32FB-8ABB-66E9ABB58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87AEA-6519-E340-938C-F1389D9C1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21FCD-D13E-05C1-E1B3-2748E8B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9BBA2-4F9B-1EE7-977C-D4E89E78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29C43-CDF3-46EC-73C6-C0848E5C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4E47-11DB-135E-3F84-73D259C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6820F-E069-54A9-95EE-53139823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E665-1490-6726-299E-43841498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4C5BF-AB2C-3B62-7C4A-84846DB0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1C35-E811-EEA7-3CB3-8857A6DB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DE9B1-C3E1-CC49-DFD5-02305D6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8750-E3D7-C232-9781-B6BE430A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6307-8293-4243-2A86-200F5E98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FC64-1FAC-2A63-30F3-8CCFE016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67BF7-73D7-7CAA-588F-94D1182C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804-A2E5-1433-EBDD-675C2D66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77997-BEB4-E81F-B401-E1E4C962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1583-EEED-A468-9CA2-AC7BD915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4A7E-75F9-F5B4-B50C-6FAA2106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48D88-6A85-957C-12AF-F1FAD7E61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2AF5F-098F-B089-0154-67689FF8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AB83-1797-29DC-632B-17AEB693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AEA1-9DB0-AAE6-F921-F923D702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99AA-C50D-92A5-BF1F-3033A0F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3B1E7-C1AA-5D4A-D661-7CD18730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F814-418B-719E-3B9C-5ECDE2E7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2049-DF24-8229-7ADB-B41CD9504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CE5DE-8C3B-4446-A187-C24D7DED0D8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D17A-601E-1B63-631D-05451453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8FC9-CFAC-3A12-D4FE-86D48DB9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DE830-BA09-425A-8DC3-B1D5E553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E7B7-4135-D4FA-7588-2743A3C31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If Statements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1C216-7DEB-3B81-35E1-D9376F6F5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Control Flow with Conditional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AC6E-5A94-65CC-CF26-15A22B45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9CC0-095E-65AD-35DB-C7D768ADF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statements are fundamental for controlling the flow of programs.</a:t>
            </a:r>
          </a:p>
          <a:p>
            <a:r>
              <a:rPr lang="en-GB"/>
              <a:t>Understanding conditions and logical operators is key to effective programming.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3EFF-5A2F-55BF-3403-5B300581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BBEC-E05B-DE0D-DCDB-4D054A151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the floor for any questions.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63D8-6C8B-5A87-58C9-3334E3DA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5E9D-A5D8-53FA-B6F8-ECD0CDD4B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Allows execution of code blocks based on a condition.</a:t>
            </a:r>
          </a:p>
          <a:p>
            <a:r>
              <a:rPr lang="en-GB"/>
              <a:t>Purpose: Control the flow of execution in a program.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DAF-9689-0490-B5E9-9432D35A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Syntax of If Statement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79C5-606E-3CE3-CB8E-C32EB0744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Syntax:</a:t>
            </a:r>
          </a:p>
          <a:p>
            <a:r>
              <a:rPr lang="en-GB"/>
              <a:t>if condition:</a:t>
            </a:r>
          </a:p>
          <a:p>
            <a:r>
              <a:rPr lang="en-GB"/>
              <a:t>    # Code block to execute if condition is true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if x &gt; 10:</a:t>
            </a:r>
          </a:p>
          <a:p>
            <a:r>
              <a:rPr lang="en-GB"/>
              <a:t>    print('x is greater than 10')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5FA4-DBBC-AD8A-C068-20172B66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4AD5-4539-5715-7A7F-11AB1A950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Provides an alternative code block if the condition is false.</a:t>
            </a:r>
          </a:p>
          <a:p>
            <a:r>
              <a:rPr lang="en-GB"/>
              <a:t>Syntax:</a:t>
            </a:r>
          </a:p>
          <a:p>
            <a:r>
              <a:rPr lang="en-GB"/>
              <a:t>if condition:</a:t>
            </a:r>
          </a:p>
          <a:p>
            <a:r>
              <a:rPr lang="en-GB"/>
              <a:t>    # Code block if condition is true</a:t>
            </a:r>
          </a:p>
          <a:p>
            <a:r>
              <a:rPr lang="en-GB"/>
              <a:t>else:</a:t>
            </a:r>
          </a:p>
          <a:p>
            <a:r>
              <a:rPr lang="en-GB"/>
              <a:t>    # Code block if condition is false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if x &gt; 10:</a:t>
            </a:r>
          </a:p>
          <a:p>
            <a:r>
              <a:rPr lang="en-GB"/>
              <a:t>    print('x is greater than 10')</a:t>
            </a:r>
          </a:p>
          <a:p>
            <a:r>
              <a:rPr lang="en-GB"/>
              <a:t>else:</a:t>
            </a:r>
          </a:p>
          <a:p>
            <a:r>
              <a:rPr lang="en-GB"/>
              <a:t>    print('x is 10 or less')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A5A2-3678-27C7-7FFE-4E0B467D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If-Elif-Else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BAE5-A4D2-4CD1-CDB1-CCD397AD9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/>
              <a:t>Allows checking multiple conditions.</a:t>
            </a:r>
          </a:p>
          <a:p>
            <a:r>
              <a:rPr lang="en-GB"/>
              <a:t>Syntax:</a:t>
            </a:r>
          </a:p>
          <a:p>
            <a:r>
              <a:rPr lang="en-GB"/>
              <a:t>if condition1:</a:t>
            </a:r>
          </a:p>
          <a:p>
            <a:r>
              <a:rPr lang="en-GB"/>
              <a:t>    # Code block for condition1</a:t>
            </a:r>
          </a:p>
          <a:p>
            <a:r>
              <a:rPr lang="en-GB"/>
              <a:t>elif condition2:</a:t>
            </a:r>
          </a:p>
          <a:p>
            <a:r>
              <a:rPr lang="en-GB"/>
              <a:t>    # Code block for condition2</a:t>
            </a:r>
          </a:p>
          <a:p>
            <a:r>
              <a:rPr lang="en-GB"/>
              <a:t>else:</a:t>
            </a:r>
          </a:p>
          <a:p>
            <a:r>
              <a:rPr lang="en-GB"/>
              <a:t>    # Code block if all conditions are false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if x &gt; 10:</a:t>
            </a:r>
          </a:p>
          <a:p>
            <a:r>
              <a:rPr lang="en-GB"/>
              <a:t>    print('x is greater than 10')</a:t>
            </a:r>
          </a:p>
          <a:p>
            <a:r>
              <a:rPr lang="en-GB"/>
              <a:t>elif x == 10:</a:t>
            </a:r>
          </a:p>
          <a:p>
            <a:r>
              <a:rPr lang="en-GB"/>
              <a:t>    print('x is equal to 10')</a:t>
            </a:r>
          </a:p>
          <a:p>
            <a:r>
              <a:rPr lang="en-GB"/>
              <a:t>else:</a:t>
            </a:r>
          </a:p>
          <a:p>
            <a:r>
              <a:rPr lang="en-GB"/>
              <a:t>    print('x is less than 10')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7FC-E521-B41B-B818-AB7F8E2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A201-557B-8295-C682-EFF5E046B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statements inside another if statement.</a:t>
            </a:r>
          </a:p>
          <a:p>
            <a:r>
              <a:rPr lang="en-GB"/>
              <a:t>Example:</a:t>
            </a:r>
          </a:p>
          <a:p>
            <a:r>
              <a:rPr lang="en-GB"/>
              <a:t>if x &gt; 0:</a:t>
            </a:r>
          </a:p>
          <a:p>
            <a:r>
              <a:rPr lang="en-GB"/>
              <a:t>    print('x is positive')</a:t>
            </a:r>
          </a:p>
          <a:p>
            <a:r>
              <a:rPr lang="en-GB"/>
              <a:t>    if x &gt; 10:</a:t>
            </a:r>
          </a:p>
          <a:p>
            <a:r>
              <a:rPr lang="en-GB"/>
              <a:t>        print('x is greater than 10')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8BDA-FD6C-5796-38D2-32175870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Short-Circuiting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8133-4A6F-3CA6-76C1-098A2A881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logical operations, Python stops evaluating as soon as the outcome is determined.</a:t>
            </a:r>
          </a:p>
          <a:p>
            <a:r>
              <a:rPr lang="en-GB"/>
              <a:t>Example:</a:t>
            </a:r>
          </a:p>
          <a:p>
            <a:r>
              <a:rPr lang="en-GB"/>
              <a:t>if x &gt; 0 and y &gt; 0:</a:t>
            </a:r>
          </a:p>
          <a:p>
            <a:r>
              <a:rPr lang="en-GB"/>
              <a:t>    print('Both x and y are positive')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418-C897-FD9B-7A5D-948CDD44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745B-DCE0-1381-2E05-B48F4DBD8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Common Operators:</a:t>
            </a:r>
          </a:p>
          <a:p>
            <a:r>
              <a:rPr lang="en-GB"/>
              <a:t>== : Equal to</a:t>
            </a:r>
          </a:p>
          <a:p>
            <a:r>
              <a:rPr lang="en-GB"/>
              <a:t>!= : Not equal to</a:t>
            </a:r>
          </a:p>
          <a:p>
            <a:r>
              <a:rPr lang="en-GB"/>
              <a:t>&gt;  : Greater than</a:t>
            </a:r>
          </a:p>
          <a:p>
            <a:r>
              <a:rPr lang="en-GB"/>
              <a:t>&lt;  : Less than</a:t>
            </a:r>
          </a:p>
          <a:p>
            <a:r>
              <a:rPr lang="en-GB"/>
              <a:t>&gt;= : Greater than or equal to</a:t>
            </a:r>
          </a:p>
          <a:p>
            <a:r>
              <a:rPr lang="en-GB"/>
              <a:t>&lt;= : Less than or equal to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if x &gt;= 10:</a:t>
            </a:r>
          </a:p>
          <a:p>
            <a:r>
              <a:rPr lang="en-GB"/>
              <a:t>    print('x is 10 or greater')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0C05-69CC-264E-BB5E-C5CB3E55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5D2D-F1A4-42EF-2B74-07C7146BC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Common Logical Operators:</a:t>
            </a:r>
          </a:p>
          <a:p>
            <a:r>
              <a:rPr lang="en-GB"/>
              <a:t>and : True if both conditions are true</a:t>
            </a:r>
          </a:p>
          <a:p>
            <a:r>
              <a:rPr lang="en-GB"/>
              <a:t>or  : True if at least one condition is true</a:t>
            </a:r>
          </a:p>
          <a:p>
            <a:r>
              <a:rPr lang="en-GB"/>
              <a:t>not : Inverts the truth value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if x &gt; 0 or y &gt; 0:</a:t>
            </a:r>
          </a:p>
          <a:p>
            <a:r>
              <a:rPr lang="en-GB"/>
              <a:t>    print('At least one variable is positive')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If Statements in Python</vt:lpstr>
      <vt:lpstr>Introduction to If Statements</vt:lpstr>
      <vt:lpstr>Basic Syntax of If Statement</vt:lpstr>
      <vt:lpstr>If-Else Statement</vt:lpstr>
      <vt:lpstr>If-Elif-Else Statement</vt:lpstr>
      <vt:lpstr>Nested If Statements</vt:lpstr>
      <vt:lpstr>Short-Circuiting</vt:lpstr>
      <vt:lpstr>Comparison Operators</vt:lpstr>
      <vt:lpstr>Logical Operators</vt:lpstr>
      <vt:lpstr>Conclusion</vt:lpstr>
      <vt:lpstr>Questions?</vt:lpstr>
    </vt:vector>
  </TitlesOfParts>
  <Company>Johnson Controls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Kumar Reddem Reddy</dc:creator>
  <cp:lastModifiedBy>Vinod Kumar Reddem Reddy</cp:lastModifiedBy>
  <cp:revision>1</cp:revision>
  <dcterms:created xsi:type="dcterms:W3CDTF">2024-09-25T06:04:09Z</dcterms:created>
  <dcterms:modified xsi:type="dcterms:W3CDTF">2024-09-25T06:04:09Z</dcterms:modified>
</cp:coreProperties>
</file>