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263A-07FA-4A05-BE43-21524E0EA2C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BB5B-5969-44B6-B1B1-6AFC7B5A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7BB5B-5969-44B6-B1B1-6AFC7B5A4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7BB5B-5969-44B6-B1B1-6AFC7B5A43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44CA-D44A-7489-6C14-17F1A95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D42C6-5E24-443C-9264-9EC9859D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14CC-33CB-7176-D22A-82FE7B8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DC4B-0B29-00F3-A35E-D7F4C8B2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AEA8-2A47-2BD4-8219-A2C7E43B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32A-488E-2348-3F9B-58D27002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0A7-3379-178D-E480-4EC70BD4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F0E8-AB54-483B-2566-596BE1C0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20C2-E3F2-1646-CAFA-A166526D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A4B8-6552-474B-1167-9E940D58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5A3EE-DB52-22F2-8CC5-0A717F69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A71E-97AA-2D03-32DF-01C81DBD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EA4C-C085-0A0E-172A-9C31B4F9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E0BB-63CB-D1B7-54E1-7828E02B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51B7-AD2F-C89E-284A-2AE4CB1C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75F4-30C8-38ED-5A85-E42A107A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63BD-21F2-4492-6E10-0DA8AD2DE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110B-55AA-FA56-D36F-1ED696F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02C07-1777-68A9-D9C9-748C5CA6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FA879-DC2A-9D33-A2BA-8EF0B96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811-27B9-559D-A6AA-96373FAD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ED4C-C59D-DA5C-42FA-46C4051D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2123-2D4E-8EE9-BECB-35216C6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2EDD-227D-7398-4EDD-2A111C9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9D1B-6778-EF7C-823B-40CFFCF7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F8C-1AD7-E570-DEA0-88ED3E88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9B94-72F3-4AE8-173D-EBA6F44D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356C-998D-6965-7243-59F1002D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463D-2386-D0B2-7089-C205AD88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A9EC-F3F1-37D9-D182-B596FBB8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8C5F-F545-908A-947A-AD2B18C6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07D-17BD-2746-723B-1A45CFCD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05623-AEF6-BFD8-D524-AE203B35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9B8-D225-1336-294C-662441B7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74E2-9CD5-720F-6217-AE96C76F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18D-CCCF-2A1C-E1EF-A159506B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8D6D-CF11-4C94-CB20-3B787F49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C9EAA-98A9-DA64-0590-D22B9EE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A762-6180-D8E6-87CB-55326A67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FAB58-C0FA-E066-3F6D-B84F9ADE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1889D-5B7C-4178-A0F2-F86B543E9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58693-E22A-8789-6D5A-92EF6139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8FE0-32DC-BDF6-D2D4-7EC13D5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5DAEA-67E5-026E-8B73-A755BF1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D97B-A56A-1B51-186A-FC4196D4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EF98B-F58C-1DAD-CE18-358C2C81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6EF0A-6A52-F800-4DB3-6556B865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5D79F-2F27-A2CC-3506-23A379EE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88F71-5868-490E-2687-AAC08B40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61BA9-FDCB-A467-10F9-CBA0015A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B2E5-837A-D84F-6C5E-CB813AD0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8DBD-0756-EADE-A2C9-B2EAB3F2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9-2B69-8F49-9554-B989D074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91329-481B-48B2-61E1-4AC0F7A5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4105-C4B6-749D-E1D8-2A707D24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49CE-AA15-BC12-E181-38E7899D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4B603-59EE-DE16-27E2-8BFD3FD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2544-B8D8-6F68-D061-ECBB9200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DB474-3BBE-DD4B-6824-B204EEED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0ECC-8FD8-5B6B-D641-45FE082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BF978-EFF2-3DBE-AE2A-F2F18DD5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A931-BDCE-5517-FF5D-8273C27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3B126-DF1D-FDB4-BAF8-E6297041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9391-65BF-796A-EB41-F8E1C2C8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AEA2C-A174-90C4-EBDD-A7C67C5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3AF2-0E01-CB40-64D1-2B36678BA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67CB8-CADF-4799-B6EA-B1D4063F2B8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6CD9-F140-4A68-A7C4-6DA59AF37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320A-E256-C825-6E43-B083AED83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DB292-563D-4875-8305-52A9A82A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9C51C-D0A7-2286-423D-46532FEA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Data Types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3EF6F-EEBB-4A77-86C1-86B67522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A Brief Overview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Types in Python - 8 Data Types in Python With Examples">
            <a:extLst>
              <a:ext uri="{FF2B5EF4-FFF2-40B4-BE49-F238E27FC236}">
                <a16:creationId xmlns:a16="http://schemas.microsoft.com/office/drawing/2014/main" id="{B0466678-472B-C4F9-61F3-90D24156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182921"/>
            <a:ext cx="11548872" cy="29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366666-93E2-CDB3-89E6-2AF91AEDB1D2}"/>
              </a:ext>
            </a:extLst>
          </p:cNvPr>
          <p:cNvSpPr/>
          <p:nvPr/>
        </p:nvSpPr>
        <p:spPr>
          <a:xfrm>
            <a:off x="9834664" y="3180945"/>
            <a:ext cx="2091447" cy="408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7D6-067D-0932-4CF6-2157787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MUTABLE_VARIABLES   </a:t>
            </a:r>
            <a:r>
              <a:rPr lang="en-US" sz="3200" dirty="0"/>
              <a:t>VS</a:t>
            </a:r>
            <a:r>
              <a:rPr lang="en-US" sz="2000" dirty="0"/>
              <a:t>   IMMUTABLE_VARIABLES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0D5F-BD2F-8A7E-6EF4-8BBE06DE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variable (object) whose value can be changed</a:t>
            </a:r>
          </a:p>
          <a:p>
            <a:pPr marL="0" indent="0">
              <a:buNone/>
            </a:pPr>
            <a:r>
              <a:rPr lang="en-GB" sz="2000" dirty="0"/>
              <a:t>	 in place, is called mutable variable.</a:t>
            </a:r>
          </a:p>
          <a:p>
            <a:r>
              <a:rPr lang="en-GB" sz="2000" dirty="0"/>
              <a:t>Call by Address.</a:t>
            </a:r>
          </a:p>
          <a:p>
            <a:r>
              <a:rPr lang="en-GB" sz="2000" dirty="0"/>
              <a:t>CRUD Operations.</a:t>
            </a:r>
          </a:p>
          <a:p>
            <a:pPr marL="0" indent="0">
              <a:buNone/>
            </a:pPr>
            <a:r>
              <a:rPr lang="en-GB" sz="2000" dirty="0"/>
              <a:t> ------------------------------------------------------------</a:t>
            </a:r>
          </a:p>
          <a:p>
            <a:r>
              <a:rPr lang="en-GB" sz="2000" dirty="0"/>
              <a:t>A variable whose value cannot be changed </a:t>
            </a:r>
          </a:p>
          <a:p>
            <a:pPr marL="0" indent="0">
              <a:buNone/>
            </a:pPr>
            <a:r>
              <a:rPr lang="en-GB" sz="2000" dirty="0"/>
              <a:t>	in place, is called immutable variable</a:t>
            </a:r>
          </a:p>
          <a:p>
            <a:r>
              <a:rPr lang="en-GB" sz="2000" dirty="0"/>
              <a:t>Call by Value.</a:t>
            </a:r>
          </a:p>
          <a:p>
            <a:r>
              <a:rPr lang="en-GB" sz="2000" dirty="0"/>
              <a:t>No CRUD operations. </a:t>
            </a:r>
            <a:endParaRPr lang="en-GB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1A7CB-3EA7-C247-C000-A33BC78D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21" y="1825625"/>
            <a:ext cx="5400675" cy="31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8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7D6-067D-0932-4CF6-2157787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0D5F-BD2F-8A7E-6EF4-8BBE06DE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Keywords are the reserved words which are used by the interpreter to recognize </a:t>
            </a:r>
          </a:p>
          <a:p>
            <a:pPr marL="0" indent="0">
              <a:buNone/>
            </a:pPr>
            <a:r>
              <a:rPr lang="en-GB" sz="2000" dirty="0"/>
              <a:t>    the structure of the program.</a:t>
            </a:r>
          </a:p>
          <a:p>
            <a:r>
              <a:rPr lang="en-GB" sz="2000" dirty="0"/>
              <a:t>They cannot be used as variable name is like a container that stores values.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08451-83D9-428F-DE9F-04FE3E43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10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7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7D6-067D-0932-4CF6-2157787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AND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0D5F-BD2F-8A7E-6EF4-8BBE06DE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Operator is a symbol that does some operation on one or more than one values or variables. </a:t>
            </a:r>
          </a:p>
          <a:p>
            <a:r>
              <a:rPr lang="en-GB" sz="2000" dirty="0"/>
              <a:t>The values or variables on which operation is done is called operand.</a:t>
            </a:r>
          </a:p>
          <a:p>
            <a:r>
              <a:rPr lang="en-GB" sz="2000" dirty="0"/>
              <a:t>The operator(s) together with value(s) or/and variables, is called expression.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CC43-4697-44DF-04B2-1FE20E54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5432"/>
            <a:ext cx="7972425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057A1-E39F-0F16-D9CE-5595CB298799}"/>
              </a:ext>
            </a:extLst>
          </p:cNvPr>
          <p:cNvSpPr txBox="1"/>
          <p:nvPr/>
        </p:nvSpPr>
        <p:spPr>
          <a:xfrm>
            <a:off x="838200" y="475063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SOME IMPORTANT OPERATORS:</a:t>
            </a:r>
          </a:p>
          <a:p>
            <a:r>
              <a:rPr lang="en-GB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or Mathematical Operators ( +, -, *, /, //)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Relational or Comparison Operators (&lt;, &gt;, ==, !=)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Operators (or / and /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Assignment or Shorthand Operators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128D-F781-1CC6-C558-BB901E2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538C-89D1-40EA-99BF-09476224E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Understanding data types is essential for effective programming in Python.</a:t>
            </a:r>
          </a:p>
          <a:p>
            <a:r>
              <a:rPr lang="en-GB"/>
              <a:t>Next Steps: Explore how to use these data types in applications.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D04-11D0-7C5D-DD09-DD7250D1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84F2-8E03-F96E-80F2-F2E3FA09D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int: Represents integers (e.g., x = 5)</a:t>
            </a:r>
          </a:p>
          <a:p>
            <a:r>
              <a:rPr lang="en-GB" dirty="0"/>
              <a:t>2. float: Represents floating-point numbers (e.g., y = 3.14)</a:t>
            </a:r>
          </a:p>
          <a:p>
            <a:r>
              <a:rPr lang="en-GB" dirty="0"/>
              <a:t>3. complex: Represents complex numbers (e.g., z = 1 + 2j)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300D9-7AE2-B298-4993-C01ECFE5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6242"/>
            <a:ext cx="7534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F025-374A-91E4-CBB6-601562E2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30DF-7AF3-4A5C-EC30-6856DF25D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Definition: Sequence of characters.</a:t>
            </a:r>
          </a:p>
          <a:p>
            <a:r>
              <a:rPr lang="en-GB"/>
              <a:t>Creation: Enclosed in quotes (e.g., s = 'Hello')</a:t>
            </a:r>
          </a:p>
          <a:p>
            <a:r>
              <a:rPr lang="en-GB"/>
              <a:t>Key Operations: Concatenation, Repetition, Slicing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68F1-06B2-4606-7283-06752F19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3776019"/>
            <a:ext cx="762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B83D-E700-567B-89CE-340EC7D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7F8C-379F-47CE-151C-76D078B40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Definition: Represents truth values.</a:t>
            </a:r>
          </a:p>
          <a:p>
            <a:r>
              <a:rPr lang="en-GB"/>
              <a:t>Values: True or False</a:t>
            </a:r>
          </a:p>
          <a:p>
            <a:r>
              <a:rPr lang="en-GB"/>
              <a:t>Usage: Control flow statements.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FC80F-F7DE-D63C-7A7B-67AC4383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4034"/>
            <a:ext cx="7496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2101-27FE-2A97-FEE0-3163A1C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AE59C-5280-D43E-8170-CFCFFBDBC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List: </a:t>
            </a:r>
          </a:p>
          <a:p>
            <a:pPr lvl="1"/>
            <a:r>
              <a:rPr lang="en-GB" dirty="0"/>
              <a:t>List is a sequence of values of any type.</a:t>
            </a:r>
          </a:p>
          <a:p>
            <a:pPr lvl="1"/>
            <a:r>
              <a:rPr lang="en-GB" dirty="0"/>
              <a:t>Ordered, mutable collection (e.g., </a:t>
            </a:r>
            <a:r>
              <a:rPr lang="en-GB" dirty="0" err="1"/>
              <a:t>my_list</a:t>
            </a:r>
            <a:r>
              <a:rPr lang="en-GB" dirty="0"/>
              <a:t> = [1, 2, 3])</a:t>
            </a:r>
          </a:p>
          <a:p>
            <a:pPr lvl="1"/>
            <a:r>
              <a:rPr lang="en-US" dirty="0"/>
              <a:t>Indexed by integers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9BA99-A797-51A1-699D-F023A543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8563"/>
            <a:ext cx="7667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2101-27FE-2A97-FEE0-3163A1C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AE59C-5280-D43E-8170-CFCFFBDBC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2. Tuple: </a:t>
            </a:r>
          </a:p>
          <a:p>
            <a:pPr lvl="1"/>
            <a:r>
              <a:rPr lang="en-GB" dirty="0"/>
              <a:t>Tuple is a sequence of values of any type.</a:t>
            </a:r>
          </a:p>
          <a:p>
            <a:pPr lvl="1"/>
            <a:r>
              <a:rPr lang="en-GB" dirty="0"/>
              <a:t>Ordered, immutable collection (e.g., </a:t>
            </a:r>
            <a:r>
              <a:rPr lang="en-GB" dirty="0" err="1"/>
              <a:t>my_tuple</a:t>
            </a:r>
            <a:r>
              <a:rPr lang="en-GB" dirty="0"/>
              <a:t> = (1, 2, 3))</a:t>
            </a:r>
          </a:p>
          <a:p>
            <a:pPr lvl="1"/>
            <a:r>
              <a:rPr lang="en-GB" dirty="0"/>
              <a:t>Tuple is enclosed in ( ) brackets.</a:t>
            </a:r>
          </a:p>
          <a:p>
            <a:pPr lvl="1"/>
            <a:r>
              <a:rPr lang="en-US" dirty="0"/>
              <a:t>Indexed by integers.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BBF59-C980-4AE0-3F63-D30E23E0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8" y="4178841"/>
            <a:ext cx="7581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BA17-EE94-E242-53BA-2DB1B8B6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37167-96B3-D84B-DFCB-6DE7421AF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Definition: Unordered collection of unique items.</a:t>
            </a:r>
          </a:p>
          <a:p>
            <a:r>
              <a:rPr lang="en-GB" dirty="0"/>
              <a:t>Creation: </a:t>
            </a:r>
            <a:r>
              <a:rPr lang="en-GB" dirty="0" err="1"/>
              <a:t>my_set</a:t>
            </a:r>
            <a:r>
              <a:rPr lang="en-GB" dirty="0"/>
              <a:t> = {1, 2, 3}</a:t>
            </a:r>
          </a:p>
          <a:p>
            <a:r>
              <a:rPr lang="en-GB" dirty="0"/>
              <a:t>Key Features: Removes duplicates, supports mathematical operations.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CB072-E753-66EC-5342-6BFBCF7E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610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7D6-067D-0932-4CF6-2157787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0D5F-BD2F-8A7E-6EF4-8BBE06DE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Definition: Collection of key-value pairs.</a:t>
            </a:r>
          </a:p>
          <a:p>
            <a:r>
              <a:rPr lang="en-GB" dirty="0"/>
              <a:t>Which are indexed by other objects (keys) where keys are unique.</a:t>
            </a:r>
          </a:p>
          <a:p>
            <a:r>
              <a:rPr lang="en-GB" dirty="0"/>
              <a:t>Creation: </a:t>
            </a:r>
            <a:r>
              <a:rPr lang="en-GB" dirty="0" err="1"/>
              <a:t>my_dict</a:t>
            </a:r>
            <a:r>
              <a:rPr lang="en-GB" dirty="0"/>
              <a:t> = {'key': 'value'}</a:t>
            </a:r>
          </a:p>
          <a:p>
            <a:r>
              <a:rPr lang="en-GB" dirty="0"/>
              <a:t>Accessing Values: Using keys (e.g., </a:t>
            </a:r>
            <a:r>
              <a:rPr lang="en-GB" dirty="0" err="1"/>
              <a:t>my_dict</a:t>
            </a:r>
            <a:r>
              <a:rPr lang="en-GB" dirty="0"/>
              <a:t>['key'])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C8728-1CA1-5B93-B8C5-A0B89F2E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2079"/>
            <a:ext cx="8058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7D6-067D-0932-4CF6-2157787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0D5F-BD2F-8A7E-6EF4-8BBE06DE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Variable is like a container that stores values.</a:t>
            </a:r>
          </a:p>
          <a:p>
            <a:r>
              <a:rPr lang="en-GB" sz="2000" dirty="0"/>
              <a:t>Can be accessed or changed as and when we need.</a:t>
            </a:r>
          </a:p>
          <a:p>
            <a:r>
              <a:rPr lang="en-GB" sz="2000" dirty="0"/>
              <a:t>Ex: a = 5</a:t>
            </a:r>
          </a:p>
          <a:p>
            <a:r>
              <a:rPr lang="en-GB" sz="1800" dirty="0"/>
              <a:t>RULES OF DECLARING VARIABLES:</a:t>
            </a:r>
          </a:p>
          <a:p>
            <a:pPr marL="0" indent="0">
              <a:buNone/>
            </a:pPr>
            <a:r>
              <a:rPr lang="en-GB" sz="2000" dirty="0"/>
              <a:t>	1→ Variable names must have only letters, numbers, and underscores. They can start  	with a letter or an underscore, but not with a number</a:t>
            </a:r>
          </a:p>
          <a:p>
            <a:pPr marL="0" indent="0">
              <a:buNone/>
            </a:pPr>
            <a:r>
              <a:rPr lang="en-GB" sz="2000" dirty="0"/>
              <a:t>	2→ Spaces are not allowed in variable names. Underscores can be used to separate 	words in variable names. </a:t>
            </a:r>
          </a:p>
          <a:p>
            <a:pPr marL="0" indent="0">
              <a:buNone/>
            </a:pPr>
            <a:r>
              <a:rPr lang="en-GB" sz="2000" dirty="0"/>
              <a:t>	3→ Python keywords and function names cannot be used as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1061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594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Data Types in Python</vt:lpstr>
      <vt:lpstr>Numeric Types</vt:lpstr>
      <vt:lpstr>String Data Type</vt:lpstr>
      <vt:lpstr>Boolean Data Type</vt:lpstr>
      <vt:lpstr>Sequence Types</vt:lpstr>
      <vt:lpstr>Sequence Types</vt:lpstr>
      <vt:lpstr>Set Data Type</vt:lpstr>
      <vt:lpstr>Dictionary Data Type</vt:lpstr>
      <vt:lpstr>VARIABLES</vt:lpstr>
      <vt:lpstr>MUTABLE_VARIABLES   VS   IMMUTABLE_VARIABLES</vt:lpstr>
      <vt:lpstr>KEYWORDS</vt:lpstr>
      <vt:lpstr>OPERATORS AND EXPRESSION</vt:lpstr>
      <vt:lpstr>Conclusion</vt:lpstr>
    </vt:vector>
  </TitlesOfParts>
  <Company>Johnson Controls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Reddem Reddy</dc:creator>
  <cp:lastModifiedBy>Vinod Kumar Reddem Reddy</cp:lastModifiedBy>
  <cp:revision>5</cp:revision>
  <dcterms:created xsi:type="dcterms:W3CDTF">2024-09-25T04:46:51Z</dcterms:created>
  <dcterms:modified xsi:type="dcterms:W3CDTF">2024-09-25T05:19:38Z</dcterms:modified>
</cp:coreProperties>
</file>