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7809-5C68-4429-BC56-2070EE307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7612E-BDB5-4057-AC97-28D497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7612E-BDB5-4057-AC97-28D4971922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7612E-BDB5-4057-AC97-28D4971922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7612E-BDB5-4057-AC97-28D4971922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7612E-BDB5-4057-AC97-28D4971922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586D-C99F-06E8-5D81-0DE0025AA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76B7-5067-0514-5ED6-053C7AF77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F26E-BA19-607F-8904-9B94998A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E0BF-94E5-0520-242B-4D6A4E1C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1732-09C5-40AB-076B-4A50B39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DDC-3E62-17B8-1927-02E48BA7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DF5D7-E75E-EE74-31D5-BFE78ABA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BFD7-943B-663A-9D7F-D18C4732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2AF9-7643-3A7F-FC44-A3E92A55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37EC-2C5F-3C27-BDB9-2B970E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CBBF-A6DB-DFE7-CFE3-9BF26773F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BBC-48C7-4D27-2407-0D6CA4EA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3D87-53F7-22B0-A9F6-22255B37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85893-484A-AD13-82A7-36183F6E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BE82-0A9A-C501-DA1B-C0E45B8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2C3E-6FC8-F92B-93EE-38104AA1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501B-5446-7C18-E970-448ACBA1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AC4A-098A-1418-0CC2-F0447BF1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65D9-66EA-147C-2207-FCF18FCE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024D-F3CC-5756-A123-ED1E101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138F-4F0A-76FA-08DE-9E1C6469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06EB-EA85-6D8C-94E6-CE9D025C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4378-49C2-1EE7-9111-AA04966F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FB96-4808-4B62-63D7-5C9ABBCE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4723-0769-C793-935D-03D676DF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7025-AF4E-57F7-45B5-17021B6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8C97-C442-89B7-914E-7B748DAC0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85A2-FD03-1B86-CD5A-468DA146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163D-CEB5-BA17-C375-ED75E063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4BCB-B874-C1C6-CF97-C7E075E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3A7A-527F-A4B7-D76D-1B9FD503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DE05-4FA9-82DA-6A06-68E727B6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3FBF-D69E-3AB2-E8A9-43B9A87D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ACD3-B18C-CF21-3E3F-7628729E3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AAF2D-4BA3-7733-3114-9D448489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DF991-2BEB-47F7-546F-C0456D97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031F-3BD2-8BA6-3F40-FB92E233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32681-D51D-90D0-FC7F-D03F31A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04632-5380-7E0B-E8DA-0E64A32F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EF08-7644-ACEC-7F76-57C628E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41E27-34CE-E0A2-9F00-CBA8865D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D2D3-B41E-A0D0-3E76-C8B24D65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56BCA-648C-BDE2-BE04-08983ABF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58464-4BB2-F5F9-CC76-7E5ED63F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84850-B25B-F0D4-618C-129D4002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C87EB-70A0-F75A-4AF0-660603EE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C8FE-E63F-07B1-D697-D66D35EA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D9F8-D366-20F5-E9E0-F0BA03A7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77A5-C4DA-61F3-D73F-6B9A0FAB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8023D-6AD4-CA7D-E9DF-41B16FFC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C69E9-0462-AFCA-4AB6-C824EBB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C4EE-E33E-EA08-546E-7D762CA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6005-FD56-ADD4-E1AA-BA3E1480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C141E-F54A-D2A6-9F54-A1F0D73C0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0DC12-FB26-77E7-972B-0C307644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BB2B-41F8-CD4B-546A-62DF416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AC32-9C1A-2E63-262C-EE18A5C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7508-2B9A-C84C-1B80-EA51B74A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AE32D-E193-8B6B-A91B-9BA7D603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2CE9-99A7-EB51-29AE-CF7694B2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2003-7104-5FF8-D7A8-F28126031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E071A-E918-4E11-AB2A-BE48D3CBB012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5BEA-519D-1061-B6B8-D59B360F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743F-1C32-CB33-12DA-D99ECEA57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77B00-F7BB-47FF-BB8D-3D1DEB72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A38-DDBB-3083-54EE-77151279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505" y="2499436"/>
            <a:ext cx="10023615" cy="1177047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86BD-5705-1280-3B4A-EAE160A5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50791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/>
              <a:t>A Beginner's Guide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6C-167E-E228-ECEA-543C0950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227483"/>
            <a:ext cx="10515600" cy="6206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What is Python?</a:t>
            </a:r>
          </a:p>
          <a:p>
            <a:pPr lvl="1"/>
            <a:r>
              <a:rPr lang="en-GB" sz="2000" dirty="0"/>
              <a:t>A high-level, interpreted programming language.</a:t>
            </a:r>
            <a:endParaRPr lang="en-US" sz="2000" dirty="0"/>
          </a:p>
          <a:p>
            <a:pPr lvl="1"/>
            <a:r>
              <a:rPr lang="en-GB" sz="2000" dirty="0"/>
              <a:t>Created by: Guido van Rossum in the late 1980s.</a:t>
            </a:r>
          </a:p>
          <a:p>
            <a:pPr lvl="1"/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Why Python?</a:t>
            </a:r>
          </a:p>
          <a:p>
            <a:pPr lvl="1"/>
            <a:r>
              <a:rPr lang="en-US" sz="2000" dirty="0"/>
              <a:t>Readable and Simple</a:t>
            </a:r>
          </a:p>
          <a:p>
            <a:pPr lvl="1"/>
            <a:r>
              <a:rPr lang="en-US" sz="2000" dirty="0"/>
              <a:t>Versatile - </a:t>
            </a:r>
            <a:r>
              <a:rPr lang="en-GB" sz="1800" dirty="0"/>
              <a:t>Used in web development, data analysis, artificial intelligence, scientific computing, and more.</a:t>
            </a:r>
          </a:p>
          <a:p>
            <a:pPr lvl="1"/>
            <a:r>
              <a:rPr lang="en-US" sz="1600" dirty="0"/>
              <a:t>Large Community</a:t>
            </a:r>
            <a:endParaRPr lang="en-GB" sz="1800" dirty="0"/>
          </a:p>
          <a:p>
            <a:pPr lvl="1"/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Key Features</a:t>
            </a:r>
            <a:r>
              <a:rPr lang="en-GB" sz="2400" dirty="0"/>
              <a:t>:</a:t>
            </a:r>
          </a:p>
          <a:p>
            <a:pPr lvl="1"/>
            <a:r>
              <a:rPr lang="en-US" sz="2000" dirty="0"/>
              <a:t>Interpreted Language.</a:t>
            </a:r>
          </a:p>
          <a:p>
            <a:pPr lvl="1"/>
            <a:r>
              <a:rPr lang="en-US" sz="2000" dirty="0"/>
              <a:t>Dynamically Typed.</a:t>
            </a:r>
          </a:p>
          <a:p>
            <a:pPr lvl="1"/>
            <a:r>
              <a:rPr lang="en-US" sz="2000" dirty="0"/>
              <a:t>Object-Oriented</a:t>
            </a:r>
          </a:p>
          <a:p>
            <a:pPr lvl="1"/>
            <a:r>
              <a:rPr lang="en-US" sz="2000" dirty="0"/>
              <a:t>Extensive Libraries.</a:t>
            </a:r>
          </a:p>
          <a:p>
            <a:pPr lvl="1"/>
            <a:r>
              <a:rPr lang="en-GB" sz="2000" dirty="0"/>
              <a:t>Open Source &amp; Free Software.</a:t>
            </a: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00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330-7C78-EBCA-5B41-CE74610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Python Installation: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5EA-FC0C-7A4C-D28E-831AD83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Python Downloads: </a:t>
            </a:r>
            <a:r>
              <a:rPr lang="en-US" sz="2000">
                <a:hlinkClick r:id="rId2"/>
              </a:rPr>
              <a:t>https://www.python.org/downloads/</a:t>
            </a:r>
            <a:endParaRPr lang="en-US" sz="2000"/>
          </a:p>
          <a:p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F00D68-6093-C485-39AB-3B2A9545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00153"/>
            <a:ext cx="5150277" cy="36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330-7C78-EBCA-5B41-CE74610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Python Installation:</a:t>
            </a: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5EA-FC0C-7A4C-D28E-831AD83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Double-click the icon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labeling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the file 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python-3.9.6-amd64.exe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 Double-click the icon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labeling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the file python-3.9.6-amd64.exe.</a:t>
            </a: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GB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Ensure that </a:t>
            </a:r>
            <a:r>
              <a:rPr lang="en-GB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both</a:t>
            </a:r>
            <a:r>
              <a:rPr lang="en-GB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the </a:t>
            </a:r>
            <a:r>
              <a:rPr lang="en-GB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Install launcher for all users (recommended)</a:t>
            </a:r>
            <a:r>
              <a:rPr lang="en-GB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and the </a:t>
            </a:r>
            <a:r>
              <a:rPr lang="en-GB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Add Python 3.9 to PATH</a:t>
            </a:r>
            <a:r>
              <a:rPr lang="en-GB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checkboxes at the bottom are checked</a:t>
            </a: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6EBF578-0967-BEEC-9F8E-1171777A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 b="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330-7C78-EBCA-5B41-CE74610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Python Installation: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5EA-FC0C-7A4C-D28E-831AD83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During installation, it will show the various components it is installing and move the progress bar towards completion.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 the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button.</a:t>
            </a: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098" name="Picture 2" descr="A computer screen shot of a yellow figure&#10;&#10;Description automatically generated">
            <a:extLst>
              <a:ext uri="{FF2B5EF4-FFF2-40B4-BE49-F238E27FC236}">
                <a16:creationId xmlns:a16="http://schemas.microsoft.com/office/drawing/2014/main" id="{8EA24DDE-A324-FB87-6930-B6F60692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 b="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330-7C78-EBCA-5B41-CE74610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 Installation: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5EA-FC0C-7A4C-D28E-831AD83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highlight>
                  <a:srgbClr val="FFFFFF"/>
                </a:highlight>
                <a:latin typeface="Times New Roman" panose="02020603050405020304" pitchFamily="18" charset="0"/>
              </a:rPr>
              <a:t>Open Command Prompt &amp; Type Python or python --v</a:t>
            </a: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C63D5-5049-9EC5-0373-0A702E14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908570"/>
            <a:ext cx="6280468" cy="1922083"/>
          </a:xfrm>
          <a:prstGeom prst="rect">
            <a:avLst/>
          </a:prstGeom>
        </p:spPr>
      </p:pic>
      <p:sp>
        <p:nvSpPr>
          <p:cNvPr id="4125" name="Rectangle 41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3330-7C78-EBCA-5B41-CE74610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0" y="1203988"/>
            <a:ext cx="10066122" cy="597983"/>
          </a:xfrm>
        </p:spPr>
        <p:txBody>
          <a:bodyPr anchor="b">
            <a:normAutofit/>
          </a:bodyPr>
          <a:lstStyle/>
          <a:p>
            <a:r>
              <a:rPr lang="en-US" sz="2800" dirty="0"/>
              <a:t>WORKING IN INTERACTIVE MODE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5EA-FC0C-7A4C-D28E-831AD83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10749038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highlight>
                  <a:srgbClr val="FFFFFF"/>
                </a:highlight>
                <a:latin typeface="Times New Roman" panose="02020603050405020304" pitchFamily="18" charset="0"/>
              </a:rPr>
              <a:t>When we start python IDLE (Integrated Development and Learning Environment), we observe following window.</a:t>
            </a:r>
          </a:p>
          <a:p>
            <a:r>
              <a:rPr lang="en-GB" sz="2000" dirty="0">
                <a:highlight>
                  <a:srgbClr val="FFFFFF"/>
                </a:highlight>
                <a:latin typeface="Times New Roman" panose="02020603050405020304" pitchFamily="18" charset="0"/>
              </a:rPr>
              <a:t>&gt;&gt;&gt; is a primary prompt indicating that the interpreter is ready to take a python</a:t>
            </a:r>
          </a:p>
          <a:p>
            <a:r>
              <a:rPr lang="en-GB" sz="2000" dirty="0">
                <a:highlight>
                  <a:srgbClr val="FFFFFF"/>
                </a:highlight>
                <a:latin typeface="Times New Roman" panose="02020603050405020304" pitchFamily="18" charset="0"/>
              </a:rPr>
              <a:t>command.</a:t>
            </a: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GB" sz="20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A9BD0-A40C-2C22-78CD-E3BC3F3D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6" y="4419234"/>
            <a:ext cx="1012095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</TotalTime>
  <Words>224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Wingdings</vt:lpstr>
      <vt:lpstr>Office Theme</vt:lpstr>
      <vt:lpstr>Introduction to Python</vt:lpstr>
      <vt:lpstr>PowerPoint Presentation</vt:lpstr>
      <vt:lpstr>Python Installation:</vt:lpstr>
      <vt:lpstr>Python Installation:</vt:lpstr>
      <vt:lpstr>Python Installation:</vt:lpstr>
      <vt:lpstr>Python Installation:</vt:lpstr>
      <vt:lpstr>WORKING IN INTERACTIVE MODE</vt:lpstr>
    </vt:vector>
  </TitlesOfParts>
  <Company>Johnson Controls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Reddem Reddy</dc:creator>
  <cp:lastModifiedBy>Vinod Kumar Reddem Reddy</cp:lastModifiedBy>
  <cp:revision>1</cp:revision>
  <dcterms:created xsi:type="dcterms:W3CDTF">2024-09-23T12:13:49Z</dcterms:created>
  <dcterms:modified xsi:type="dcterms:W3CDTF">2024-09-25T04:16:56Z</dcterms:modified>
</cp:coreProperties>
</file>