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CDC Implementation in AWS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3" y="20026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7" y="20425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0D041-7883-DE72-97CD-E71831AA411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67533" y="2383653"/>
            <a:ext cx="1188197" cy="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60F5B-134E-0768-F6FB-7421F035544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032452" y="2423599"/>
            <a:ext cx="1217865" cy="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68F4CF-0F37-1133-2FCE-7DCD8B9370BA}"/>
              </a:ext>
            </a:extLst>
          </p:cNvPr>
          <p:cNvSpPr txBox="1"/>
          <p:nvPr/>
        </p:nvSpPr>
        <p:spPr>
          <a:xfrm>
            <a:off x="-4327" y="1552572"/>
            <a:ext cx="130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D96F9-B93C-31DB-3CCE-30A8A0D308B6}"/>
              </a:ext>
            </a:extLst>
          </p:cNvPr>
          <p:cNvSpPr txBox="1"/>
          <p:nvPr/>
        </p:nvSpPr>
        <p:spPr>
          <a:xfrm>
            <a:off x="2004149" y="1683855"/>
            <a:ext cx="13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DMS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E93AC-6F80-9A1D-DF3D-B7FB98B26CE2}"/>
              </a:ext>
            </a:extLst>
          </p:cNvPr>
          <p:cNvSpPr txBox="1"/>
          <p:nvPr/>
        </p:nvSpPr>
        <p:spPr>
          <a:xfrm>
            <a:off x="3854546" y="1675371"/>
            <a:ext cx="20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(landing area)</a:t>
            </a:r>
          </a:p>
        </p:txBody>
      </p:sp>
      <p:pic>
        <p:nvPicPr>
          <p:cNvPr id="13" name="Graphic 18">
            <a:extLst>
              <a:ext uri="{FF2B5EF4-FFF2-40B4-BE49-F238E27FC236}">
                <a16:creationId xmlns:a16="http://schemas.microsoft.com/office/drawing/2014/main" id="{2316EECD-EF56-9C4D-931C-5FCB904B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30" y="20142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22" y="34434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3EB09-6178-A6B2-3849-DBC7E6408CB2}"/>
              </a:ext>
            </a:extLst>
          </p:cNvPr>
          <p:cNvSpPr txBox="1"/>
          <p:nvPr/>
        </p:nvSpPr>
        <p:spPr>
          <a:xfrm>
            <a:off x="3720014" y="3075012"/>
            <a:ext cx="217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landing-area-queue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02" y="50481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8185F7-DBCE-6319-6E9A-9C24A2A7B67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631181" y="2853429"/>
            <a:ext cx="40741" cy="58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25A20-6978-4F74-9DB5-C84F7EB3372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685924" y="4248701"/>
            <a:ext cx="26178" cy="7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987C4E-46EB-356A-091F-E6C48C30B88B}"/>
              </a:ext>
            </a:extLst>
          </p:cNvPr>
          <p:cNvSpPr txBox="1"/>
          <p:nvPr/>
        </p:nvSpPr>
        <p:spPr>
          <a:xfrm>
            <a:off x="3864213" y="4676047"/>
            <a:ext cx="16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landing-area-</a:t>
            </a:r>
            <a:r>
              <a:rPr lang="en-IN" dirty="0" err="1"/>
              <a:t>fn</a:t>
            </a:r>
            <a:endParaRPr lang="en-IN" dirty="0"/>
          </a:p>
        </p:txBody>
      </p:sp>
      <p:pic>
        <p:nvPicPr>
          <p:cNvPr id="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85" y="50453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2A45C-7D50-1554-EA6A-64B8BF19A746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 flipV="1">
            <a:off x="2713685" y="5426379"/>
            <a:ext cx="1617417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97920A-94D3-6583-7A93-F721EB1F6B22}"/>
              </a:ext>
            </a:extLst>
          </p:cNvPr>
          <p:cNvSpPr txBox="1"/>
          <p:nvPr/>
        </p:nvSpPr>
        <p:spPr>
          <a:xfrm>
            <a:off x="959648" y="4683276"/>
            <a:ext cx="24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Audit table (DynamoDB)</a:t>
            </a: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id="{856C00CA-0B07-A74A-5ED3-6465233C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56" y="50424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0">
            <a:extLst>
              <a:ext uri="{FF2B5EF4-FFF2-40B4-BE49-F238E27FC236}">
                <a16:creationId xmlns:a16="http://schemas.microsoft.com/office/drawing/2014/main" id="{87816853-3D95-50E8-D4E8-F221719F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57" y="24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936D9D64-C695-2743-BB61-1F93B075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20" y="42082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26">
            <a:extLst>
              <a:ext uri="{FF2B5EF4-FFF2-40B4-BE49-F238E27FC236}">
                <a16:creationId xmlns:a16="http://schemas.microsoft.com/office/drawing/2014/main" id="{944EF4D5-C00B-B2BD-5066-B505C965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320" y="50098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3">
            <a:extLst>
              <a:ext uri="{FF2B5EF4-FFF2-40B4-BE49-F238E27FC236}">
                <a16:creationId xmlns:a16="http://schemas.microsoft.com/office/drawing/2014/main" id="{F9A06289-B6E9-5D09-F4F6-35C55460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78" y="19267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4">
            <a:extLst>
              <a:ext uri="{FF2B5EF4-FFF2-40B4-BE49-F238E27FC236}">
                <a16:creationId xmlns:a16="http://schemas.microsoft.com/office/drawing/2014/main" id="{5C2EEBA4-DECB-B659-D0A2-4885B24A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59" y="193458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7">
            <a:extLst>
              <a:ext uri="{FF2B5EF4-FFF2-40B4-BE49-F238E27FC236}">
                <a16:creationId xmlns:a16="http://schemas.microsoft.com/office/drawing/2014/main" id="{F96C1CF5-A471-9851-57C3-DD130C67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40" y="21246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8CC526-BE52-D803-3C63-F2D7FA7630AC}"/>
              </a:ext>
            </a:extLst>
          </p:cNvPr>
          <p:cNvCxnSpPr>
            <a:stCxn id="15" idx="3"/>
            <a:endCxn id="58" idx="1"/>
          </p:cNvCxnSpPr>
          <p:nvPr/>
        </p:nvCxnSpPr>
        <p:spPr>
          <a:xfrm flipV="1">
            <a:off x="5093102" y="4589292"/>
            <a:ext cx="1538418" cy="8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315E1B-5650-5FE4-FAC2-BD257A9E052F}"/>
              </a:ext>
            </a:extLst>
          </p:cNvPr>
          <p:cNvSpPr txBox="1"/>
          <p:nvPr/>
        </p:nvSpPr>
        <p:spPr>
          <a:xfrm>
            <a:off x="5843524" y="3749415"/>
            <a:ext cx="29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Job – Initial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8EAC91-3C2D-01B6-39DD-49AF06599086}"/>
              </a:ext>
            </a:extLst>
          </p:cNvPr>
          <p:cNvSpPr txBox="1"/>
          <p:nvPr/>
        </p:nvSpPr>
        <p:spPr>
          <a:xfrm>
            <a:off x="8339260" y="4668637"/>
            <a:ext cx="20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(final layer)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FC0325-264A-5F89-6024-7B4A60C502B3}"/>
              </a:ext>
            </a:extLst>
          </p:cNvPr>
          <p:cNvCxnSpPr>
            <a:stCxn id="58" idx="3"/>
            <a:endCxn id="49" idx="1"/>
          </p:cNvCxnSpPr>
          <p:nvPr/>
        </p:nvCxnSpPr>
        <p:spPr>
          <a:xfrm>
            <a:off x="7393520" y="4589292"/>
            <a:ext cx="1437036" cy="83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AC4878-4603-CE29-3069-F81A419277E6}"/>
              </a:ext>
            </a:extLst>
          </p:cNvPr>
          <p:cNvSpPr txBox="1"/>
          <p:nvPr/>
        </p:nvSpPr>
        <p:spPr>
          <a:xfrm>
            <a:off x="10122308" y="4638966"/>
            <a:ext cx="18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final-area-queue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8D530B-C9AD-BE0B-24F4-00204D6E708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9560610" y="5390832"/>
            <a:ext cx="1319710" cy="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5D5EC96-752A-5CD8-2B0C-06888579A7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9987157" y="3213119"/>
            <a:ext cx="1274163" cy="179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67D31E-3D15-666D-DFFE-4F118F58CCAB}"/>
              </a:ext>
            </a:extLst>
          </p:cNvPr>
          <p:cNvSpPr txBox="1"/>
          <p:nvPr/>
        </p:nvSpPr>
        <p:spPr>
          <a:xfrm>
            <a:off x="9218934" y="3230461"/>
            <a:ext cx="149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final-area-</a:t>
            </a:r>
            <a:r>
              <a:rPr lang="en-IN" dirty="0" err="1"/>
              <a:t>fn</a:t>
            </a:r>
            <a:endParaRPr lang="en-IN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538704-0762-51CF-FC36-E8E2DAF2D9E6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H="1" flipV="1">
            <a:off x="8563740" y="2353222"/>
            <a:ext cx="1042417" cy="47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7FA1E79-D9D7-0A8E-6DF8-18EE0D51EE0B}"/>
              </a:ext>
            </a:extLst>
          </p:cNvPr>
          <p:cNvSpPr txBox="1"/>
          <p:nvPr/>
        </p:nvSpPr>
        <p:spPr>
          <a:xfrm>
            <a:off x="7677433" y="1497135"/>
            <a:ext cx="15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 (Final area)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B3D0DF-CBB8-CCCD-A2C7-9F7126329214}"/>
              </a:ext>
            </a:extLst>
          </p:cNvPr>
          <p:cNvSpPr txBox="1"/>
          <p:nvPr/>
        </p:nvSpPr>
        <p:spPr>
          <a:xfrm>
            <a:off x="6329793" y="2704707"/>
            <a:ext cx="904041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C62E7E-D7A7-8634-95DA-967FB02D4DB8}"/>
              </a:ext>
            </a:extLst>
          </p:cNvPr>
          <p:cNvCxnSpPr>
            <a:stCxn id="63" idx="1"/>
            <a:endCxn id="62" idx="3"/>
          </p:cNvCxnSpPr>
          <p:nvPr/>
        </p:nvCxnSpPr>
        <p:spPr>
          <a:xfrm flipH="1" flipV="1">
            <a:off x="7102759" y="2315589"/>
            <a:ext cx="1003781" cy="3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D03DA1-7B8E-5188-10C4-DE155FF1FBB3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0368157" y="2307701"/>
            <a:ext cx="831021" cy="52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CE3AB3-29A3-DC83-3B81-9C2402F437DD}"/>
              </a:ext>
            </a:extLst>
          </p:cNvPr>
          <p:cNvSpPr txBox="1"/>
          <p:nvPr/>
        </p:nvSpPr>
        <p:spPr>
          <a:xfrm>
            <a:off x="9835855" y="1552572"/>
            <a:ext cx="24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Audit table (DynamoDB)</a:t>
            </a: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C1093C99-231A-64E7-3D50-183FD10D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2" y="5516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2C343-E8A9-C6DB-1C4A-A4AFF72CD80E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>
            <a:off x="5093102" y="5429169"/>
            <a:ext cx="1576320" cy="46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74D7D9-3AE5-115C-895F-2ED9656B2F92}"/>
              </a:ext>
            </a:extLst>
          </p:cNvPr>
          <p:cNvSpPr txBox="1"/>
          <p:nvPr/>
        </p:nvSpPr>
        <p:spPr>
          <a:xfrm>
            <a:off x="5843524" y="6389451"/>
            <a:ext cx="37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CDC Job – Changes &amp; New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A5D519-0E29-66A4-BDA7-481FD95894FE}"/>
              </a:ext>
            </a:extLst>
          </p:cNvPr>
          <p:cNvCxnSpPr>
            <a:cxnSpLocks/>
            <a:stCxn id="2" idx="3"/>
            <a:endCxn id="49" idx="1"/>
          </p:cNvCxnSpPr>
          <p:nvPr/>
        </p:nvCxnSpPr>
        <p:spPr>
          <a:xfrm flipV="1">
            <a:off x="7431422" y="5423479"/>
            <a:ext cx="1399134" cy="47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CDC Implementation in 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25</cp:revision>
  <dcterms:created xsi:type="dcterms:W3CDTF">2022-12-21T13:35:56Z</dcterms:created>
  <dcterms:modified xsi:type="dcterms:W3CDTF">2023-02-25T07:51:27Z</dcterms:modified>
</cp:coreProperties>
</file>