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F6E6-E31D-62E3-BDE2-AB6E4571C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Database Migration</a:t>
            </a:r>
            <a:br>
              <a:rPr lang="en-IN" dirty="0"/>
            </a:br>
            <a:r>
              <a:rPr lang="en-IN" dirty="0"/>
              <a:t>&amp;Data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17130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c 9">
            <a:extLst>
              <a:ext uri="{FF2B5EF4-FFF2-40B4-BE49-F238E27FC236}">
                <a16:creationId xmlns:a16="http://schemas.microsoft.com/office/drawing/2014/main" id="{F2488BA9-20FC-F042-91E7-ACB34756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73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77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45" y="5267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0">
            <a:extLst>
              <a:ext uri="{FF2B5EF4-FFF2-40B4-BE49-F238E27FC236}">
                <a16:creationId xmlns:a16="http://schemas.microsoft.com/office/drawing/2014/main" id="{29345409-DB64-C802-B6EB-366F62BD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77" y="41503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D4C604-A311-02D8-FCCA-3D5AA019E3AA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>
            <a:off x="1398973" y="2719526"/>
            <a:ext cx="1581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179586-D061-0DB1-090C-61FAAA97AC0E}"/>
              </a:ext>
            </a:extLst>
          </p:cNvPr>
          <p:cNvCxnSpPr/>
          <p:nvPr/>
        </p:nvCxnSpPr>
        <p:spPr>
          <a:xfrm>
            <a:off x="3290657" y="1288742"/>
            <a:ext cx="0" cy="10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83F758-3305-57E4-8F7D-8EB9CEEE06C0}"/>
              </a:ext>
            </a:extLst>
          </p:cNvPr>
          <p:cNvCxnSpPr>
            <a:stCxn id="53" idx="3"/>
            <a:endCxn id="62" idx="1"/>
          </p:cNvCxnSpPr>
          <p:nvPr/>
        </p:nvCxnSpPr>
        <p:spPr>
          <a:xfrm>
            <a:off x="1398973" y="2719526"/>
            <a:ext cx="1581704" cy="181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44" y="41503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CFC345-274E-BF2F-ED0E-F8FCA70C40B5}"/>
              </a:ext>
            </a:extLst>
          </p:cNvPr>
          <p:cNvCxnSpPr>
            <a:cxnSpLocks/>
            <a:stCxn id="62" idx="3"/>
            <a:endCxn id="73" idx="1"/>
          </p:cNvCxnSpPr>
          <p:nvPr/>
        </p:nvCxnSpPr>
        <p:spPr>
          <a:xfrm>
            <a:off x="3742677" y="4531310"/>
            <a:ext cx="1569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80" y="23562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37780B-F3BE-6843-746B-5AFC146B1CFA}"/>
              </a:ext>
            </a:extLst>
          </p:cNvPr>
          <p:cNvCxnSpPr>
            <a:stCxn id="56" idx="3"/>
            <a:endCxn id="79" idx="1"/>
          </p:cNvCxnSpPr>
          <p:nvPr/>
        </p:nvCxnSpPr>
        <p:spPr>
          <a:xfrm>
            <a:off x="3742677" y="2719526"/>
            <a:ext cx="1440403" cy="1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26">
            <a:extLst>
              <a:ext uri="{FF2B5EF4-FFF2-40B4-BE49-F238E27FC236}">
                <a16:creationId xmlns:a16="http://schemas.microsoft.com/office/drawing/2014/main" id="{187B6328-29CD-514D-8F9D-42D2525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7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0">
            <a:extLst>
              <a:ext uri="{FF2B5EF4-FFF2-40B4-BE49-F238E27FC236}">
                <a16:creationId xmlns:a16="http://schemas.microsoft.com/office/drawing/2014/main" id="{C05A97E0-D402-48A3-6698-F1164A39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34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48ADD-0DC3-A29A-820D-A5F58747AF4E}"/>
              </a:ext>
            </a:extLst>
          </p:cNvPr>
          <p:cNvCxnSpPr/>
          <p:nvPr/>
        </p:nvCxnSpPr>
        <p:spPr>
          <a:xfrm>
            <a:off x="5945080" y="2719526"/>
            <a:ext cx="1440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435C53-A8C0-81CE-DEE0-05C19B89B151}"/>
              </a:ext>
            </a:extLst>
          </p:cNvPr>
          <p:cNvCxnSpPr/>
          <p:nvPr/>
        </p:nvCxnSpPr>
        <p:spPr>
          <a:xfrm>
            <a:off x="8091257" y="2715087"/>
            <a:ext cx="1440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7">
            <a:extLst>
              <a:ext uri="{FF2B5EF4-FFF2-40B4-BE49-F238E27FC236}">
                <a16:creationId xmlns:a16="http://schemas.microsoft.com/office/drawing/2014/main" id="{842F7F70-935A-434A-BFDE-8D7890B5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834" y="39217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026" y="53177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1F7DE1-C096-78FB-44CD-2794B73830A4}"/>
              </a:ext>
            </a:extLst>
          </p:cNvPr>
          <p:cNvCxnSpPr>
            <a:cxnSpLocks/>
            <a:stCxn id="84" idx="2"/>
            <a:endCxn id="92" idx="0"/>
          </p:cNvCxnSpPr>
          <p:nvPr/>
        </p:nvCxnSpPr>
        <p:spPr>
          <a:xfrm>
            <a:off x="9856434" y="3100526"/>
            <a:ext cx="0" cy="82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0DDFD73-AEF4-C8F7-626A-774C32EAC6E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9856434" y="4252404"/>
            <a:ext cx="29592" cy="106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063055D-C323-362E-B6EB-C6855C2DF89E}"/>
              </a:ext>
            </a:extLst>
          </p:cNvPr>
          <p:cNvSpPr txBox="1"/>
          <p:nvPr/>
        </p:nvSpPr>
        <p:spPr>
          <a:xfrm>
            <a:off x="57323" y="1959615"/>
            <a:ext cx="216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Kinesis data stream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C7ED319-A101-857C-F2F0-B7FC3DFE958B}"/>
              </a:ext>
            </a:extLst>
          </p:cNvPr>
          <p:cNvSpPr txBox="1"/>
          <p:nvPr/>
        </p:nvSpPr>
        <p:spPr>
          <a:xfrm>
            <a:off x="2403624" y="3112195"/>
            <a:ext cx="234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Kinesis delivery stream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C6D5C7-E6CA-6A95-F946-A117946E2012}"/>
              </a:ext>
            </a:extLst>
          </p:cNvPr>
          <p:cNvSpPr txBox="1"/>
          <p:nvPr/>
        </p:nvSpPr>
        <p:spPr>
          <a:xfrm>
            <a:off x="1819176" y="143704"/>
            <a:ext cx="2726191" cy="38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Transformer Lambda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1EBCA1-FFEB-E193-DEAD-E44381BB25DA}"/>
              </a:ext>
            </a:extLst>
          </p:cNvPr>
          <p:cNvSpPr txBox="1"/>
          <p:nvPr/>
        </p:nvSpPr>
        <p:spPr>
          <a:xfrm>
            <a:off x="2217557" y="4948392"/>
            <a:ext cx="25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Consumer Lambda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F22D07-3C91-6143-5B2E-6F1899A429F8}"/>
              </a:ext>
            </a:extLst>
          </p:cNvPr>
          <p:cNvSpPr txBox="1"/>
          <p:nvPr/>
        </p:nvSpPr>
        <p:spPr>
          <a:xfrm>
            <a:off x="5042142" y="4914359"/>
            <a:ext cx="1440403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DynamoDB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AC7E9D-218F-86DA-AB25-7014DD1A7B6B}"/>
              </a:ext>
            </a:extLst>
          </p:cNvPr>
          <p:cNvSpPr txBox="1"/>
          <p:nvPr/>
        </p:nvSpPr>
        <p:spPr>
          <a:xfrm>
            <a:off x="4926739" y="3104058"/>
            <a:ext cx="1147803" cy="36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bucket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2CE5C6-A73E-78CB-D32E-8469A4E0DEC1}"/>
              </a:ext>
            </a:extLst>
          </p:cNvPr>
          <p:cNvSpPr txBox="1"/>
          <p:nvPr/>
        </p:nvSpPr>
        <p:spPr>
          <a:xfrm>
            <a:off x="7147639" y="3096659"/>
            <a:ext cx="1232880" cy="367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SQS Queue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FC96E4-2D10-EE72-300D-5E0452D92FC4}"/>
              </a:ext>
            </a:extLst>
          </p:cNvPr>
          <p:cNvSpPr txBox="1"/>
          <p:nvPr/>
        </p:nvSpPr>
        <p:spPr>
          <a:xfrm>
            <a:off x="8201118" y="1958399"/>
            <a:ext cx="33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Lambda – to trigger Glue Crawler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ABCA0E2-E8CE-385A-56D6-0CFB857AEA37}"/>
              </a:ext>
            </a:extLst>
          </p:cNvPr>
          <p:cNvSpPr txBox="1"/>
          <p:nvPr/>
        </p:nvSpPr>
        <p:spPr>
          <a:xfrm>
            <a:off x="9288081" y="4366898"/>
            <a:ext cx="1475354" cy="37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 Crawler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BB7364-891E-ADA2-2749-F7B7F1004BFA}"/>
              </a:ext>
            </a:extLst>
          </p:cNvPr>
          <p:cNvSpPr txBox="1"/>
          <p:nvPr/>
        </p:nvSpPr>
        <p:spPr>
          <a:xfrm>
            <a:off x="9440480" y="6090644"/>
            <a:ext cx="968589" cy="37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140038" y="3797923"/>
            <a:ext cx="1755871" cy="36933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Producer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B6B738-79B1-D3C3-A31D-6207E86AB3FA}"/>
              </a:ext>
            </a:extLst>
          </p:cNvPr>
          <p:cNvCxnSpPr>
            <a:cxnSpLocks/>
            <a:stCxn id="2" idx="0"/>
            <a:endCxn id="53" idx="2"/>
          </p:cNvCxnSpPr>
          <p:nvPr/>
        </p:nvCxnSpPr>
        <p:spPr>
          <a:xfrm flipH="1" flipV="1">
            <a:off x="1017973" y="3100526"/>
            <a:ext cx="1" cy="69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AWS Database Migration &amp;Data 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</cp:lastModifiedBy>
  <cp:revision>23</cp:revision>
  <dcterms:created xsi:type="dcterms:W3CDTF">2022-12-21T13:35:56Z</dcterms:created>
  <dcterms:modified xsi:type="dcterms:W3CDTF">2023-02-07T05:47:48Z</dcterms:modified>
</cp:coreProperties>
</file>