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od" initials="V" lastIdx="1" clrIdx="0">
    <p:extLst>
      <p:ext uri="{19B8F6BF-5375-455C-9EA6-DF929625EA0E}">
        <p15:presenceInfo xmlns:p15="http://schemas.microsoft.com/office/powerpoint/2012/main" userId="747e77d1285eff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3E69-873E-E332-8664-502381292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F93EB-7EBA-5088-83E3-4D6FEAE6B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5315F-AF07-9155-C97D-738C2C36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E0FFF-EAAB-1B0F-5CF8-9CEE9C3A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B7495-BC30-85BA-A6F7-804F6F90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97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1F75-8911-49A2-ABDE-F65D41FEE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E753F-02DB-7894-954D-6A8BC13B1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ECA0F-110C-5A40-143D-CBAC0B2AE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03D72-2369-D903-2A21-6E9C330C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6C36B-EBD5-CAE9-0C2E-1102B1E5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86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1D8218-25A4-3875-BC70-1B281C71F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9720E-5563-A515-5669-B8043F0FF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CDEA6-9170-DD21-4B1E-24602C35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59CB4-69C2-62AA-BE6A-96060DBF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6983A-A128-1DB5-E27E-35C9CCD1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96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DF58-70A0-C3DF-7FB0-ACDF67D1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DF6D3-DD71-08F8-890C-9F5FFF83F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623E9-17EB-DAD6-9714-093DB80C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F5B52-E243-02A3-CCF5-11F17B9FD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BD671-3911-EC49-8671-F003A642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96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7741-207F-397C-0615-CD1BA949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AAE60-12B2-5F2C-363A-FF4E0EC98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720E9-F5A7-42A0-DA15-9C772ADC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FFC2A-7243-3BD2-2DCF-0E1AA267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E6694-3C59-7B2E-995F-EDF9924A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47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7B78-FD92-2954-AB0E-BCB1C63E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194C0-F4F6-5A05-6E4E-E0663331D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251AC-CF0E-E549-BD28-99482A500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7A7B9-A3D1-A5F4-7CAA-F39CC421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2861E-9C56-268F-A94A-45238F00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B1A51-06BD-3676-3D22-EDF92A74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9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B3D1-4F22-6DC6-2382-0EFA9E07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3D7BD-60F9-D27C-B60E-80A2B9E28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46CFC-F46C-C732-385F-CC3427966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F9201-132A-A631-C345-7B0E1F9BB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14B81-B771-ED28-52A1-9FFA6DFD2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61C761-DCD3-552A-AAF6-F3E50057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8C1486-0E90-C9B6-DD63-10CDD718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51FE6-F8B4-7F3B-6E1B-1AE18F86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25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FFDF-DC8B-0BDE-7E53-523A7C06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8A302-F144-02DD-3615-23D045397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061C4-B861-4B9E-F4CD-95AA74E8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7EF88-9E7B-A5F0-79C5-C22D8971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9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2BA5B-30D7-A176-8A97-FD61F5B4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9B35C-CD34-76A2-A873-AD3AF28B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2CFBC-D38C-A756-DACE-C391B048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56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33AD-0298-63E2-0D23-7FA62A5A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23742-E949-2982-2238-80E306645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9DE35-9A18-2C6E-BF95-EF84C7E9C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D3CAD-1CA6-FD83-2853-F5B58FCF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FD3F1-F219-11A1-4EE4-7E3A5021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1936F-9976-6C81-5FB5-17967A4C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97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0727-9661-AB93-5228-422D0B294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F5941-560B-60D7-D5F3-1ECCDB2B3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D0C43-F544-9D04-97C0-3D49700FF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AEAEC-6444-ABAB-066D-10F9FF577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C0260-FA05-D17C-BCBE-CD8C888E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FC769-446F-E3F1-7CCE-F5DBAEE2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6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384BA-B341-CA3B-0257-31D454E4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99F38-8F21-1636-28FF-AD012B3AF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66DDA-C890-30C1-3C45-9E4BE84EF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B1710-A272-4F17-89D0-19DDB6C2C4C7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23912-8BFD-BCC1-23AD-DCE1DBF31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68821-F5E6-F900-A050-9D94CDC26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50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F6E6-E31D-62E3-BDE2-AB6E4571C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Engineering</a:t>
            </a:r>
            <a:br>
              <a:rPr lang="en-IN" dirty="0"/>
            </a:br>
            <a:r>
              <a:rPr lang="en-IN" dirty="0"/>
              <a:t>AWS + Snowflake</a:t>
            </a:r>
          </a:p>
        </p:txBody>
      </p:sp>
    </p:spTree>
    <p:extLst>
      <p:ext uri="{BB962C8B-B14F-4D97-AF65-F5344CB8AC3E}">
        <p14:creationId xmlns:p14="http://schemas.microsoft.com/office/powerpoint/2010/main" val="171309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2">
            <a:extLst>
              <a:ext uri="{FF2B5EF4-FFF2-40B4-BE49-F238E27FC236}">
                <a16:creationId xmlns:a16="http://schemas.microsoft.com/office/drawing/2014/main" id="{D69D931A-C570-E240-9797-E85003740B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006" y="2972536"/>
            <a:ext cx="762006" cy="78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6">
            <a:extLst>
              <a:ext uri="{FF2B5EF4-FFF2-40B4-BE49-F238E27FC236}">
                <a16:creationId xmlns:a16="http://schemas.microsoft.com/office/drawing/2014/main" id="{88CA6A9E-9683-0144-9A6D-B3FECC12B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55" y="299695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795" y="293639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phic 7">
            <a:extLst>
              <a:ext uri="{FF2B5EF4-FFF2-40B4-BE49-F238E27FC236}">
                <a16:creationId xmlns:a16="http://schemas.microsoft.com/office/drawing/2014/main" id="{842F7F70-935A-434A-BFDE-8D7890B52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051" y="86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14">
            <a:extLst>
              <a:ext uri="{FF2B5EF4-FFF2-40B4-BE49-F238E27FC236}">
                <a16:creationId xmlns:a16="http://schemas.microsoft.com/office/drawing/2014/main" id="{03CFE0DA-7222-7240-9D26-C830D958A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254" y="6816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A0D041-7883-DE72-97CD-E71831AA4115}"/>
              </a:ext>
            </a:extLst>
          </p:cNvPr>
          <p:cNvCxnSpPr>
            <a:stCxn id="5" idx="3"/>
          </p:cNvCxnSpPr>
          <p:nvPr/>
        </p:nvCxnSpPr>
        <p:spPr>
          <a:xfrm flipV="1">
            <a:off x="1298355" y="3353539"/>
            <a:ext cx="1131899" cy="24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F60F5B-134E-0768-F6FB-7421F035544D}"/>
              </a:ext>
            </a:extLst>
          </p:cNvPr>
          <p:cNvCxnSpPr/>
          <p:nvPr/>
        </p:nvCxnSpPr>
        <p:spPr>
          <a:xfrm flipV="1">
            <a:off x="3218884" y="3329122"/>
            <a:ext cx="1131899" cy="24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68F4CF-0F37-1133-2FCE-7DCD8B9370BA}"/>
              </a:ext>
            </a:extLst>
          </p:cNvPr>
          <p:cNvSpPr txBox="1"/>
          <p:nvPr/>
        </p:nvSpPr>
        <p:spPr>
          <a:xfrm>
            <a:off x="48083" y="2624047"/>
            <a:ext cx="1762957" cy="372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AWS RDS MySQL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AD96F9-B93C-31DB-3CCE-30A8A0D308B6}"/>
              </a:ext>
            </a:extLst>
          </p:cNvPr>
          <p:cNvSpPr txBox="1"/>
          <p:nvPr/>
        </p:nvSpPr>
        <p:spPr>
          <a:xfrm>
            <a:off x="1993772" y="2607765"/>
            <a:ext cx="195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AWS Data Pipeline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7E93AC-6F80-9A1D-DF3D-B7FB98B26CE2}"/>
              </a:ext>
            </a:extLst>
          </p:cNvPr>
          <p:cNvSpPr txBox="1"/>
          <p:nvPr/>
        </p:nvSpPr>
        <p:spPr>
          <a:xfrm>
            <a:off x="4493745" y="3690605"/>
            <a:ext cx="57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859502-B2BC-0CEB-AACA-1E2D7904E52B}"/>
              </a:ext>
            </a:extLst>
          </p:cNvPr>
          <p:cNvSpPr txBox="1"/>
          <p:nvPr/>
        </p:nvSpPr>
        <p:spPr>
          <a:xfrm>
            <a:off x="4015145" y="511617"/>
            <a:ext cx="1396014" cy="37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Glue Crawler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C2351C-CE70-35C5-4371-F6F60DB5AC84}"/>
              </a:ext>
            </a:extLst>
          </p:cNvPr>
          <p:cNvSpPr txBox="1"/>
          <p:nvPr/>
        </p:nvSpPr>
        <p:spPr>
          <a:xfrm>
            <a:off x="1555212" y="332017"/>
            <a:ext cx="904041" cy="37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Athena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33F04B-AD5D-CA2C-0BDD-4D81ED3DC5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5945" y="2638523"/>
            <a:ext cx="2428875" cy="1333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0F9098-0A55-C4F0-431F-B89A1EA54C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08074" y="4053680"/>
            <a:ext cx="1403129" cy="9285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D0287FA-5312-C091-75D5-CFEEF1C0C4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10887" y="2671313"/>
            <a:ext cx="885825" cy="8858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ADAFDE3-03D8-9E53-DF04-9E3CF701B4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26910" y="5618770"/>
            <a:ext cx="885825" cy="8858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A85CE73-244F-9B74-E5A8-4C762F27C0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0008" y="5032971"/>
            <a:ext cx="885825" cy="8858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B393DA5-581E-A649-F9FB-63CCBC7E12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73508" y="495986"/>
            <a:ext cx="885825" cy="885825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1266C1-98D0-5FA9-7217-667817D692EC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087795" y="3297297"/>
            <a:ext cx="1432114" cy="2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94D18CD-C9E5-622D-A2D7-2FAAC51F7C74}"/>
              </a:ext>
            </a:extLst>
          </p:cNvPr>
          <p:cNvSpPr txBox="1"/>
          <p:nvPr/>
        </p:nvSpPr>
        <p:spPr>
          <a:xfrm>
            <a:off x="6453813" y="2135616"/>
            <a:ext cx="2707943" cy="668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Snowpipe – for processing recent or adhoc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6AF2B4-1DC1-FD3D-EB2E-A0D8A5A59C40}"/>
              </a:ext>
            </a:extLst>
          </p:cNvPr>
          <p:cNvSpPr txBox="1"/>
          <p:nvPr/>
        </p:nvSpPr>
        <p:spPr>
          <a:xfrm>
            <a:off x="9949647" y="2282905"/>
            <a:ext cx="238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Snowflake – Final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19999E-620D-846F-E1D1-086C5EA705DE}"/>
              </a:ext>
            </a:extLst>
          </p:cNvPr>
          <p:cNvSpPr txBox="1"/>
          <p:nvPr/>
        </p:nvSpPr>
        <p:spPr>
          <a:xfrm>
            <a:off x="6520837" y="5918796"/>
            <a:ext cx="206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Snowflake – Staging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2C25C4-145D-F564-0E21-991864CF3DED}"/>
              </a:ext>
            </a:extLst>
          </p:cNvPr>
          <p:cNvSpPr txBox="1"/>
          <p:nvPr/>
        </p:nvSpPr>
        <p:spPr>
          <a:xfrm>
            <a:off x="9807236" y="6429262"/>
            <a:ext cx="238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Snowflake – Final Layer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3E37C42-A720-243F-B7B1-0F14E322B9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0060" y="4728182"/>
            <a:ext cx="2428875" cy="1333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79ECFE0-C33B-C175-EC08-C20899C518DE}"/>
              </a:ext>
            </a:extLst>
          </p:cNvPr>
          <p:cNvSpPr txBox="1"/>
          <p:nvPr/>
        </p:nvSpPr>
        <p:spPr>
          <a:xfrm>
            <a:off x="3642000" y="5890536"/>
            <a:ext cx="2707943" cy="668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Snowpipe – for processing current data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B09B80-0780-9D1B-8A46-F89835944F9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8595806" y="3114226"/>
            <a:ext cx="2315081" cy="8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98BF3D0-F1CE-0C66-CA6F-8AF2C8E314B1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9709639" y="4982196"/>
            <a:ext cx="1860184" cy="63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5AE7F75-6A1E-6F20-C51E-17A69F9C1D9E}"/>
              </a:ext>
            </a:extLst>
          </p:cNvPr>
          <p:cNvSpPr txBox="1"/>
          <p:nvPr/>
        </p:nvSpPr>
        <p:spPr>
          <a:xfrm>
            <a:off x="9949647" y="79079"/>
            <a:ext cx="238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Snowflake – Final layer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F56008F-BF60-BA22-3E2D-63CB631D1844}"/>
              </a:ext>
            </a:extLst>
          </p:cNvPr>
          <p:cNvCxnSpPr>
            <a:endCxn id="7" idx="3"/>
          </p:cNvCxnSpPr>
          <p:nvPr/>
        </p:nvCxnSpPr>
        <p:spPr>
          <a:xfrm>
            <a:off x="4713152" y="1062660"/>
            <a:ext cx="185099" cy="31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CF965B7-1B4F-B008-C808-3E76B7EE28A1}"/>
              </a:ext>
            </a:extLst>
          </p:cNvPr>
          <p:cNvCxnSpPr>
            <a:cxnSpLocks/>
          </p:cNvCxnSpPr>
          <p:nvPr/>
        </p:nvCxnSpPr>
        <p:spPr>
          <a:xfrm flipV="1">
            <a:off x="4669651" y="1224852"/>
            <a:ext cx="0" cy="1711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7BF27A3-6C18-E1C2-777B-6BD841537D1D}"/>
              </a:ext>
            </a:extLst>
          </p:cNvPr>
          <p:cNvCxnSpPr>
            <a:stCxn id="7" idx="1"/>
            <a:endCxn id="8" idx="3"/>
          </p:cNvCxnSpPr>
          <p:nvPr/>
        </p:nvCxnSpPr>
        <p:spPr>
          <a:xfrm flipH="1" flipV="1">
            <a:off x="2430254" y="1062660"/>
            <a:ext cx="2010797" cy="31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E4868DB-8708-D3DE-EDD4-344C1714AA45}"/>
              </a:ext>
            </a:extLst>
          </p:cNvPr>
          <p:cNvCxnSpPr>
            <a:stCxn id="6" idx="2"/>
          </p:cNvCxnSpPr>
          <p:nvPr/>
        </p:nvCxnSpPr>
        <p:spPr>
          <a:xfrm>
            <a:off x="4706795" y="3698397"/>
            <a:ext cx="6357" cy="1293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B86D8AD-60B0-CA98-578C-83AF8E2D0FE1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804823" y="5371682"/>
            <a:ext cx="1365185" cy="10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0233A4B-7175-6923-F407-8DDFF75814E0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7990073" y="4982196"/>
            <a:ext cx="1719566" cy="493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6120165E-B3F3-94EB-96A6-8BF901A84F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V="1">
            <a:off x="7012137" y="387278"/>
            <a:ext cx="1122887" cy="1090527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ED4368D-84AC-2D31-9FD5-941661578113}"/>
              </a:ext>
            </a:extLst>
          </p:cNvPr>
          <p:cNvCxnSpPr>
            <a:stCxn id="6" idx="3"/>
            <a:endCxn id="75" idx="1"/>
          </p:cNvCxnSpPr>
          <p:nvPr/>
        </p:nvCxnSpPr>
        <p:spPr>
          <a:xfrm flipV="1">
            <a:off x="5087795" y="932541"/>
            <a:ext cx="1924342" cy="2384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317E2C4-CC51-DD38-B5D9-AA4725552921}"/>
              </a:ext>
            </a:extLst>
          </p:cNvPr>
          <p:cNvCxnSpPr>
            <a:stCxn id="75" idx="3"/>
            <a:endCxn id="24" idx="1"/>
          </p:cNvCxnSpPr>
          <p:nvPr/>
        </p:nvCxnSpPr>
        <p:spPr>
          <a:xfrm>
            <a:off x="8135024" y="932541"/>
            <a:ext cx="2538484" cy="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FA4D532-6DB5-EFF3-E64B-28858547D74C}"/>
              </a:ext>
            </a:extLst>
          </p:cNvPr>
          <p:cNvSpPr txBox="1"/>
          <p:nvPr/>
        </p:nvSpPr>
        <p:spPr>
          <a:xfrm>
            <a:off x="5228195" y="47208"/>
            <a:ext cx="4626249" cy="37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Snowflake – Copy Command for historical data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90B49F4-76F6-1DEA-F6F5-CE30A36569B5}"/>
              </a:ext>
            </a:extLst>
          </p:cNvPr>
          <p:cNvSpPr txBox="1"/>
          <p:nvPr/>
        </p:nvSpPr>
        <p:spPr>
          <a:xfrm>
            <a:off x="8577124" y="5016174"/>
            <a:ext cx="2707943" cy="668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Streams – for processing current data with CDC</a:t>
            </a:r>
          </a:p>
        </p:txBody>
      </p:sp>
    </p:spTree>
    <p:extLst>
      <p:ext uri="{BB962C8B-B14F-4D97-AF65-F5344CB8AC3E}">
        <p14:creationId xmlns:p14="http://schemas.microsoft.com/office/powerpoint/2010/main" val="413761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60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Data Engineering AWS + Snowflake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AWS + Snowflake</dc:title>
  <dc:creator>Vinod</dc:creator>
  <cp:lastModifiedBy>Vinod</cp:lastModifiedBy>
  <cp:revision>6</cp:revision>
  <dcterms:created xsi:type="dcterms:W3CDTF">2022-12-21T13:35:56Z</dcterms:created>
  <dcterms:modified xsi:type="dcterms:W3CDTF">2023-01-01T07:52:51Z</dcterms:modified>
</cp:coreProperties>
</file>