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od" initials="V" lastIdx="1" clrIdx="0">
    <p:extLst>
      <p:ext uri="{19B8F6BF-5375-455C-9EA6-DF929625EA0E}">
        <p15:presenceInfo xmlns:p15="http://schemas.microsoft.com/office/powerpoint/2012/main" userId="747e77d1285eff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48857-751D-4020-BDD4-DA04E3BA6E62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F480C-452A-4E71-9100-D55331B01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12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3E69-873E-E332-8664-502381292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F93EB-7EBA-5088-83E3-4D6FEAE6B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315F-AF07-9155-C97D-738C2C36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0FFF-EAAB-1B0F-5CF8-9CEE9C3A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B7495-BC30-85BA-A6F7-804F6F90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97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1F75-8911-49A2-ABDE-F65D41FE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E753F-02DB-7894-954D-6A8BC13B1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ECA0F-110C-5A40-143D-CBAC0B2A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03D72-2369-D903-2A21-6E9C330C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6C36B-EBD5-CAE9-0C2E-1102B1E5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86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D8218-25A4-3875-BC70-1B281C71F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9720E-5563-A515-5669-B8043F0FF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DEA6-9170-DD21-4B1E-24602C35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59CB4-69C2-62AA-BE6A-96060DBF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6983A-A128-1DB5-E27E-35C9CCD1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96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DF58-70A0-C3DF-7FB0-ACDF67D1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F6D3-DD71-08F8-890C-9F5FFF83F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623E9-17EB-DAD6-9714-093DB80C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5B52-E243-02A3-CCF5-11F17B9F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BD671-3911-EC49-8671-F003A642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96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7741-207F-397C-0615-CD1BA949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AAE60-12B2-5F2C-363A-FF4E0EC98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720E9-F5A7-42A0-DA15-9C772ADC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FFC2A-7243-3BD2-2DCF-0E1AA267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E6694-3C59-7B2E-995F-EDF9924A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47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7B78-FD92-2954-AB0E-BCB1C63E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194C0-F4F6-5A05-6E4E-E0663331D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251AC-CF0E-E549-BD28-99482A500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7A7B9-A3D1-A5F4-7CAA-F39CC421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2861E-9C56-268F-A94A-45238F00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B1A51-06BD-3676-3D22-EDF92A74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9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B3D1-4F22-6DC6-2382-0EFA9E07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3D7BD-60F9-D27C-B60E-80A2B9E28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46CFC-F46C-C732-385F-CC3427966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F9201-132A-A631-C345-7B0E1F9BB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14B81-B771-ED28-52A1-9FFA6DFD2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61C761-DCD3-552A-AAF6-F3E50057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C1486-0E90-C9B6-DD63-10CDD718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51FE6-F8B4-7F3B-6E1B-1AE18F86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25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FFDF-DC8B-0BDE-7E53-523A7C06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8A302-F144-02DD-3615-23D04539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061C4-B861-4B9E-F4CD-95AA74E8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7EF88-9E7B-A5F0-79C5-C22D8971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9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2BA5B-30D7-A176-8A97-FD61F5B4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9B35C-CD34-76A2-A873-AD3AF28B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2CFBC-D38C-A756-DACE-C391B048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56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33AD-0298-63E2-0D23-7FA62A5A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23742-E949-2982-2238-80E306645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9DE35-9A18-2C6E-BF95-EF84C7E9C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D3CAD-1CA6-FD83-2853-F5B58FCF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FD3F1-F219-11A1-4EE4-7E3A5021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1936F-9976-6C81-5FB5-17967A4C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97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0727-9661-AB93-5228-422D0B294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F5941-560B-60D7-D5F3-1ECCDB2B3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D0C43-F544-9D04-97C0-3D49700FF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AEAEC-6444-ABAB-066D-10F9FF57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C0260-FA05-D17C-BCBE-CD8C888E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FC769-446F-E3F1-7CCE-F5DBAEE2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6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384BA-B341-CA3B-0257-31D454E4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99F38-8F21-1636-28FF-AD012B3A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66DDA-C890-30C1-3C45-9E4BE84EF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B1710-A272-4F17-89D0-19DDB6C2C4C7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23912-8BFD-BCC1-23AD-DCE1DBF31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68821-F5E6-F900-A050-9D94CDC26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50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raphic 9">
            <a:extLst>
              <a:ext uri="{FF2B5EF4-FFF2-40B4-BE49-F238E27FC236}">
                <a16:creationId xmlns:a16="http://schemas.microsoft.com/office/drawing/2014/main" id="{F2488BA9-20FC-F042-91E7-ACB347569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37" y="233852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Graphic 12">
            <a:extLst>
              <a:ext uri="{FF2B5EF4-FFF2-40B4-BE49-F238E27FC236}">
                <a16:creationId xmlns:a16="http://schemas.microsoft.com/office/drawing/2014/main" id="{5EA8505D-C1F4-EE4E-833B-CB64A1B34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565" y="235019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10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608" y="78276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9D4C604-A311-02D8-FCCA-3D5AA019E3AA}"/>
              </a:ext>
            </a:extLst>
          </p:cNvPr>
          <p:cNvCxnSpPr>
            <a:stCxn id="53" idx="3"/>
            <a:endCxn id="56" idx="1"/>
          </p:cNvCxnSpPr>
          <p:nvPr/>
        </p:nvCxnSpPr>
        <p:spPr>
          <a:xfrm>
            <a:off x="1292437" y="2719526"/>
            <a:ext cx="1043128" cy="1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F179586-D061-0DB1-090C-61FAAA97AC0E}"/>
              </a:ext>
            </a:extLst>
          </p:cNvPr>
          <p:cNvCxnSpPr>
            <a:cxnSpLocks/>
            <a:stCxn id="59" idx="2"/>
            <a:endCxn id="56" idx="0"/>
          </p:cNvCxnSpPr>
          <p:nvPr/>
        </p:nvCxnSpPr>
        <p:spPr>
          <a:xfrm>
            <a:off x="2713608" y="1544762"/>
            <a:ext cx="2957" cy="80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139" y="235907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C37780B-F3BE-6843-746B-5AFC146B1CFA}"/>
              </a:ext>
            </a:extLst>
          </p:cNvPr>
          <p:cNvCxnSpPr>
            <a:stCxn id="56" idx="3"/>
            <a:endCxn id="79" idx="1"/>
          </p:cNvCxnSpPr>
          <p:nvPr/>
        </p:nvCxnSpPr>
        <p:spPr>
          <a:xfrm>
            <a:off x="3097565" y="2731195"/>
            <a:ext cx="1064574" cy="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1D48ADD-0DC3-A29A-820D-A5F58747AF4E}"/>
              </a:ext>
            </a:extLst>
          </p:cNvPr>
          <p:cNvCxnSpPr>
            <a:cxnSpLocks/>
          </p:cNvCxnSpPr>
          <p:nvPr/>
        </p:nvCxnSpPr>
        <p:spPr>
          <a:xfrm flipV="1">
            <a:off x="4879749" y="2581423"/>
            <a:ext cx="1266225" cy="16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063055D-C323-362E-B6EB-C6855C2DF89E}"/>
              </a:ext>
            </a:extLst>
          </p:cNvPr>
          <p:cNvSpPr txBox="1"/>
          <p:nvPr/>
        </p:nvSpPr>
        <p:spPr>
          <a:xfrm>
            <a:off x="186333" y="1960835"/>
            <a:ext cx="1233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K data stream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C7ED319-A101-857C-F2F0-B7FC3DFE958B}"/>
              </a:ext>
            </a:extLst>
          </p:cNvPr>
          <p:cNvSpPr txBox="1"/>
          <p:nvPr/>
        </p:nvSpPr>
        <p:spPr>
          <a:xfrm>
            <a:off x="1991203" y="1968561"/>
            <a:ext cx="156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K delivery stream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CC6D5C7-E6CA-6A95-F946-A117946E2012}"/>
              </a:ext>
            </a:extLst>
          </p:cNvPr>
          <p:cNvSpPr txBox="1"/>
          <p:nvPr/>
        </p:nvSpPr>
        <p:spPr>
          <a:xfrm>
            <a:off x="2134534" y="395459"/>
            <a:ext cx="1279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L Transformer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8AC7E9D-218F-86DA-AB25-7014DD1A7B6B}"/>
              </a:ext>
            </a:extLst>
          </p:cNvPr>
          <p:cNvSpPr txBox="1"/>
          <p:nvPr/>
        </p:nvSpPr>
        <p:spPr>
          <a:xfrm>
            <a:off x="4291199" y="3129652"/>
            <a:ext cx="630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S3L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20F2F0-0321-C84B-B39F-CE77CC71337B}"/>
              </a:ext>
            </a:extLst>
          </p:cNvPr>
          <p:cNvSpPr/>
          <p:nvPr/>
        </p:nvSpPr>
        <p:spPr>
          <a:xfrm>
            <a:off x="6857" y="6415293"/>
            <a:ext cx="2079393" cy="367035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Capture Order Details (UI)</a:t>
            </a:r>
          </a:p>
        </p:txBody>
      </p:sp>
      <p:pic>
        <p:nvPicPr>
          <p:cNvPr id="12" name="Graphic 8">
            <a:extLst>
              <a:ext uri="{FF2B5EF4-FFF2-40B4-BE49-F238E27FC236}">
                <a16:creationId xmlns:a16="http://schemas.microsoft.com/office/drawing/2014/main" id="{53693B71-1871-4286-0AD3-642489286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835" y="240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0E4C210-18A8-371D-9A59-CA3783C7531F}"/>
              </a:ext>
            </a:extLst>
          </p:cNvPr>
          <p:cNvSpPr txBox="1"/>
          <p:nvPr/>
        </p:nvSpPr>
        <p:spPr>
          <a:xfrm>
            <a:off x="10393747" y="220374"/>
            <a:ext cx="632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S3S</a:t>
            </a:r>
          </a:p>
        </p:txBody>
      </p:sp>
      <p:pic>
        <p:nvPicPr>
          <p:cNvPr id="19" name="Graphic 6">
            <a:extLst>
              <a:ext uri="{FF2B5EF4-FFF2-40B4-BE49-F238E27FC236}">
                <a16:creationId xmlns:a16="http://schemas.microsoft.com/office/drawing/2014/main" id="{5F4995D1-16AA-EFA2-109A-8A014BDB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053" y="2092701"/>
            <a:ext cx="692727" cy="69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7767181-77A1-1E3F-1CB2-CEA28B3F817F}"/>
              </a:ext>
            </a:extLst>
          </p:cNvPr>
          <p:cNvSpPr txBox="1"/>
          <p:nvPr/>
        </p:nvSpPr>
        <p:spPr>
          <a:xfrm>
            <a:off x="7315162" y="2717377"/>
            <a:ext cx="47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GP</a:t>
            </a:r>
          </a:p>
        </p:txBody>
      </p:sp>
      <p:pic>
        <p:nvPicPr>
          <p:cNvPr id="28" name="Graphic 7">
            <a:extLst>
              <a:ext uri="{FF2B5EF4-FFF2-40B4-BE49-F238E27FC236}">
                <a16:creationId xmlns:a16="http://schemas.microsoft.com/office/drawing/2014/main" id="{74114319-97C1-5660-E1AB-393B5BDDA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974" y="21988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00673C1-8930-C99C-294E-16774F7EC63E}"/>
              </a:ext>
            </a:extLst>
          </p:cNvPr>
          <p:cNvSpPr txBox="1"/>
          <p:nvPr/>
        </p:nvSpPr>
        <p:spPr>
          <a:xfrm>
            <a:off x="2358011" y="4061081"/>
            <a:ext cx="372405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L -&gt; Lambda</a:t>
            </a:r>
          </a:p>
          <a:p>
            <a:r>
              <a:rPr lang="en-IN" sz="1400" dirty="0">
                <a:highlight>
                  <a:srgbClr val="FFFF00"/>
                </a:highlight>
              </a:rPr>
              <a:t>K -&gt; Kinesis</a:t>
            </a:r>
          </a:p>
          <a:p>
            <a:r>
              <a:rPr lang="en-IN" sz="1400" dirty="0">
                <a:highlight>
                  <a:srgbClr val="FFFF00"/>
                </a:highlight>
              </a:rPr>
              <a:t>S3L -&gt; S3 Landing Area</a:t>
            </a:r>
          </a:p>
          <a:p>
            <a:r>
              <a:rPr lang="en-IN" sz="1400" dirty="0">
                <a:highlight>
                  <a:srgbClr val="FFFF00"/>
                </a:highlight>
              </a:rPr>
              <a:t>S3S -&gt; S3 Staging Area</a:t>
            </a:r>
          </a:p>
          <a:p>
            <a:r>
              <a:rPr lang="en-IN" sz="1400" dirty="0">
                <a:highlight>
                  <a:srgbClr val="FFFF00"/>
                </a:highlight>
              </a:rPr>
              <a:t>GC -&gt; Glue Crawler</a:t>
            </a:r>
          </a:p>
          <a:p>
            <a:r>
              <a:rPr lang="en-IN" sz="1400" dirty="0">
                <a:highlight>
                  <a:srgbClr val="FFFF00"/>
                </a:highlight>
              </a:rPr>
              <a:t>GP -&gt; Glue Python Shell Job</a:t>
            </a:r>
          </a:p>
          <a:p>
            <a:r>
              <a:rPr lang="en-IN" sz="1400" dirty="0">
                <a:highlight>
                  <a:srgbClr val="FFFF00"/>
                </a:highlight>
              </a:rPr>
              <a:t>SJE -&gt; Spark Job on EMR</a:t>
            </a:r>
          </a:p>
          <a:p>
            <a:r>
              <a:rPr lang="en-IN" sz="1400" dirty="0">
                <a:highlight>
                  <a:srgbClr val="FFFF00"/>
                </a:highlight>
              </a:rPr>
              <a:t>SF -&gt; Step Function</a:t>
            </a:r>
          </a:p>
          <a:p>
            <a:r>
              <a:rPr lang="en-IN" sz="1400" dirty="0">
                <a:highlight>
                  <a:srgbClr val="FFFF00"/>
                </a:highlight>
              </a:rPr>
              <a:t>EB -&gt; EventBridge</a:t>
            </a:r>
          </a:p>
          <a:p>
            <a:r>
              <a:rPr lang="en-IN" sz="1400" dirty="0">
                <a:highlight>
                  <a:srgbClr val="FFFF00"/>
                </a:highlight>
              </a:rPr>
              <a:t>DDB -&gt; DynamoDB</a:t>
            </a:r>
          </a:p>
          <a:p>
            <a:r>
              <a:rPr lang="en-IN" sz="1400" dirty="0">
                <a:highlight>
                  <a:srgbClr val="FFFF00"/>
                </a:highlight>
              </a:rPr>
              <a:t>GDO -&gt; Glue Data Catalog – orders table</a:t>
            </a:r>
          </a:p>
          <a:p>
            <a:r>
              <a:rPr lang="en-IN" sz="1400" dirty="0">
                <a:highlight>
                  <a:srgbClr val="FFFF00"/>
                </a:highlight>
              </a:rPr>
              <a:t>GDS -&gt; Glue Data Catalog – </a:t>
            </a:r>
            <a:r>
              <a:rPr lang="en-IN" sz="1400" dirty="0" err="1">
                <a:highlight>
                  <a:srgbClr val="FFFF00"/>
                </a:highlight>
              </a:rPr>
              <a:t>staging_orders</a:t>
            </a:r>
            <a:r>
              <a:rPr lang="en-IN" sz="1400" dirty="0">
                <a:highlight>
                  <a:srgbClr val="FFFF00"/>
                </a:highlight>
              </a:rPr>
              <a:t> table</a:t>
            </a:r>
          </a:p>
          <a:p>
            <a:endParaRPr lang="en-IN" sz="1400" dirty="0">
              <a:highlight>
                <a:srgbClr val="FFFF00"/>
              </a:highlight>
            </a:endParaRPr>
          </a:p>
        </p:txBody>
      </p:sp>
      <p:pic>
        <p:nvPicPr>
          <p:cNvPr id="11" name="Graphic 23">
            <a:extLst>
              <a:ext uri="{FF2B5EF4-FFF2-40B4-BE49-F238E27FC236}">
                <a16:creationId xmlns:a16="http://schemas.microsoft.com/office/drawing/2014/main" id="{CE6BAB94-AB81-EB23-674B-1CE33D8F9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706" y="339497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2DD9FEF-B22E-7B3E-2E14-EFFB999F0E80}"/>
              </a:ext>
            </a:extLst>
          </p:cNvPr>
          <p:cNvSpPr txBox="1"/>
          <p:nvPr/>
        </p:nvSpPr>
        <p:spPr>
          <a:xfrm>
            <a:off x="9826706" y="3656312"/>
            <a:ext cx="19117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DDB Audit Table</a:t>
            </a:r>
            <a:r>
              <a:rPr lang="en-IN" dirty="0"/>
              <a:t> </a:t>
            </a:r>
            <a:r>
              <a:rPr lang="en-IN" sz="1200" dirty="0"/>
              <a:t>Streams-enabled</a:t>
            </a:r>
          </a:p>
        </p:txBody>
      </p:sp>
      <p:pic>
        <p:nvPicPr>
          <p:cNvPr id="13" name="Graphic 17">
            <a:extLst>
              <a:ext uri="{FF2B5EF4-FFF2-40B4-BE49-F238E27FC236}">
                <a16:creationId xmlns:a16="http://schemas.microsoft.com/office/drawing/2014/main" id="{ECBCA1C7-4793-05E0-ACD3-587F59205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79" y="50076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A903566-DE33-2D04-121F-DE1655FFF3CB}"/>
              </a:ext>
            </a:extLst>
          </p:cNvPr>
          <p:cNvSpPr txBox="1"/>
          <p:nvPr/>
        </p:nvSpPr>
        <p:spPr>
          <a:xfrm>
            <a:off x="207069" y="5761185"/>
            <a:ext cx="15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API Gateway</a:t>
            </a:r>
          </a:p>
        </p:txBody>
      </p:sp>
      <p:pic>
        <p:nvPicPr>
          <p:cNvPr id="32" name="Graphic 10">
            <a:extLst>
              <a:ext uri="{FF2B5EF4-FFF2-40B4-BE49-F238E27FC236}">
                <a16:creationId xmlns:a16="http://schemas.microsoft.com/office/drawing/2014/main" id="{8C4058C3-71D1-71B4-75A1-F9F0DF379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50" y="365631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CA0825-33DF-AD6E-4E10-093EA84005AE}"/>
              </a:ext>
            </a:extLst>
          </p:cNvPr>
          <p:cNvCxnSpPr>
            <a:cxnSpLocks/>
            <a:stCxn id="2" idx="0"/>
            <a:endCxn id="25" idx="0"/>
          </p:cNvCxnSpPr>
          <p:nvPr/>
        </p:nvCxnSpPr>
        <p:spPr>
          <a:xfrm flipH="1" flipV="1">
            <a:off x="964694" y="5761185"/>
            <a:ext cx="81860" cy="65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4661DA-5A83-1098-6577-632AEA76D0DC}"/>
              </a:ext>
            </a:extLst>
          </p:cNvPr>
          <p:cNvCxnSpPr>
            <a:stCxn id="13" idx="0"/>
            <a:endCxn id="32" idx="2"/>
          </p:cNvCxnSpPr>
          <p:nvPr/>
        </p:nvCxnSpPr>
        <p:spPr>
          <a:xfrm flipH="1" flipV="1">
            <a:off x="857950" y="4418312"/>
            <a:ext cx="10629" cy="58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8F49245-8E55-557B-4ACC-0D98EC94EDAE}"/>
              </a:ext>
            </a:extLst>
          </p:cNvPr>
          <p:cNvCxnSpPr>
            <a:stCxn id="32" idx="0"/>
            <a:endCxn id="53" idx="2"/>
          </p:cNvCxnSpPr>
          <p:nvPr/>
        </p:nvCxnSpPr>
        <p:spPr>
          <a:xfrm flipV="1">
            <a:off x="857950" y="3100526"/>
            <a:ext cx="53487" cy="55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05D68D7-B097-54C7-F257-9E402382C737}"/>
              </a:ext>
            </a:extLst>
          </p:cNvPr>
          <p:cNvSpPr txBox="1"/>
          <p:nvPr/>
        </p:nvSpPr>
        <p:spPr>
          <a:xfrm>
            <a:off x="170443" y="4532042"/>
            <a:ext cx="1729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L Data Publisher</a:t>
            </a:r>
          </a:p>
        </p:txBody>
      </p:sp>
      <p:pic>
        <p:nvPicPr>
          <p:cNvPr id="3" name="Graphic 19">
            <a:extLst>
              <a:ext uri="{FF2B5EF4-FFF2-40B4-BE49-F238E27FC236}">
                <a16:creationId xmlns:a16="http://schemas.microsoft.com/office/drawing/2014/main" id="{5AB0057B-08E1-14AC-01C5-04EE282F9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744" y="33424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673C4434-AA6B-38D3-236A-8B8C02605436}"/>
              </a:ext>
            </a:extLst>
          </p:cNvPr>
          <p:cNvSpPr txBox="1"/>
          <p:nvPr/>
        </p:nvSpPr>
        <p:spPr>
          <a:xfrm>
            <a:off x="4931359" y="4064106"/>
            <a:ext cx="980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EB Rule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4D661C8-710A-D9A8-6A29-1129DE8957E9}"/>
              </a:ext>
            </a:extLst>
          </p:cNvPr>
          <p:cNvSpPr txBox="1"/>
          <p:nvPr/>
        </p:nvSpPr>
        <p:spPr>
          <a:xfrm>
            <a:off x="8631926" y="2777780"/>
            <a:ext cx="471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SJE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4291930-36FE-4DF3-DAAD-E901073DEFBC}"/>
              </a:ext>
            </a:extLst>
          </p:cNvPr>
          <p:cNvSpPr/>
          <p:nvPr/>
        </p:nvSpPr>
        <p:spPr>
          <a:xfrm>
            <a:off x="5954744" y="1825339"/>
            <a:ext cx="6050923" cy="139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731094-FCD8-E113-C08F-C473CE94ED81}"/>
              </a:ext>
            </a:extLst>
          </p:cNvPr>
          <p:cNvSpPr txBox="1"/>
          <p:nvPr/>
        </p:nvSpPr>
        <p:spPr>
          <a:xfrm>
            <a:off x="6266483" y="3207892"/>
            <a:ext cx="535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SF</a:t>
            </a:r>
            <a:endParaRPr lang="en-IN" sz="1400" dirty="0"/>
          </a:p>
        </p:txBody>
      </p:sp>
      <p:pic>
        <p:nvPicPr>
          <p:cNvPr id="124" name="Graphic 14">
            <a:extLst>
              <a:ext uri="{FF2B5EF4-FFF2-40B4-BE49-F238E27FC236}">
                <a16:creationId xmlns:a16="http://schemas.microsoft.com/office/drawing/2014/main" id="{44191512-CEEC-4189-2C90-F36864B52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593" y="37000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6A04CF27-B9B1-1188-41FF-054B329F1A09}"/>
              </a:ext>
            </a:extLst>
          </p:cNvPr>
          <p:cNvSpPr txBox="1"/>
          <p:nvPr/>
        </p:nvSpPr>
        <p:spPr>
          <a:xfrm>
            <a:off x="7706439" y="9777"/>
            <a:ext cx="1068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Athena</a:t>
            </a:r>
          </a:p>
        </p:txBody>
      </p:sp>
      <p:pic>
        <p:nvPicPr>
          <p:cNvPr id="10" name="Graphic 7">
            <a:extLst>
              <a:ext uri="{FF2B5EF4-FFF2-40B4-BE49-F238E27FC236}">
                <a16:creationId xmlns:a16="http://schemas.microsoft.com/office/drawing/2014/main" id="{EB16F53D-5E6E-480E-2C07-5AB7B4733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910" y="22421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6">
            <a:extLst>
              <a:ext uri="{FF2B5EF4-FFF2-40B4-BE49-F238E27FC236}">
                <a16:creationId xmlns:a16="http://schemas.microsoft.com/office/drawing/2014/main" id="{98B0CE25-4116-59EA-16E2-2589238C8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4819" y="2109617"/>
            <a:ext cx="692727" cy="69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FF4065-3AC7-CA6F-91EF-0E2F13582119}"/>
              </a:ext>
            </a:extLst>
          </p:cNvPr>
          <p:cNvSpPr txBox="1"/>
          <p:nvPr/>
        </p:nvSpPr>
        <p:spPr>
          <a:xfrm>
            <a:off x="10918275" y="2785428"/>
            <a:ext cx="614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GP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C4AC2D3-576C-D39E-E93E-1CFCA770964C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8836565" y="786040"/>
            <a:ext cx="1172270" cy="1279505"/>
          </a:xfrm>
          <a:prstGeom prst="straightConnector1">
            <a:avLst/>
          </a:prstGeom>
          <a:ln>
            <a:solidFill>
              <a:srgbClr val="00B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BE654B5-7496-D013-1D60-88C9DC9791EB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 flipH="1">
            <a:off x="9883510" y="786040"/>
            <a:ext cx="125325" cy="1456142"/>
          </a:xfrm>
          <a:prstGeom prst="straightConnector1">
            <a:avLst/>
          </a:prstGeom>
          <a:ln>
            <a:solidFill>
              <a:srgbClr val="00B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13F4AC6-BCA9-2B42-6824-B894FCB573F9}"/>
              </a:ext>
            </a:extLst>
          </p:cNvPr>
          <p:cNvCxnSpPr>
            <a:stCxn id="23" idx="0"/>
            <a:endCxn id="11" idx="1"/>
          </p:cNvCxnSpPr>
          <p:nvPr/>
        </p:nvCxnSpPr>
        <p:spPr>
          <a:xfrm>
            <a:off x="7551169" y="2717377"/>
            <a:ext cx="1513537" cy="1058596"/>
          </a:xfrm>
          <a:prstGeom prst="straightConnector1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2539FEF-CE6A-42A2-AD7A-0478464E5B11}"/>
              </a:ext>
            </a:extLst>
          </p:cNvPr>
          <p:cNvCxnSpPr>
            <a:cxnSpLocks/>
            <a:stCxn id="20" idx="0"/>
            <a:endCxn id="11" idx="3"/>
          </p:cNvCxnSpPr>
          <p:nvPr/>
        </p:nvCxnSpPr>
        <p:spPr>
          <a:xfrm flipH="1">
            <a:off x="9826706" y="2785428"/>
            <a:ext cx="1398894" cy="990545"/>
          </a:xfrm>
          <a:prstGeom prst="straightConnector1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81FEE76-1DFD-CF7C-8B2F-709EE0B6D099}"/>
              </a:ext>
            </a:extLst>
          </p:cNvPr>
          <p:cNvSpPr txBox="1"/>
          <p:nvPr/>
        </p:nvSpPr>
        <p:spPr>
          <a:xfrm>
            <a:off x="6129548" y="2649450"/>
            <a:ext cx="47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GC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79E4B5F-2BE6-12D8-974E-EF20B4053ADA}"/>
              </a:ext>
            </a:extLst>
          </p:cNvPr>
          <p:cNvSpPr txBox="1"/>
          <p:nvPr/>
        </p:nvSpPr>
        <p:spPr>
          <a:xfrm>
            <a:off x="9626147" y="2548900"/>
            <a:ext cx="47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GC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2857E0F-A4AC-4B01-D6A5-92B31BC1DFFE}"/>
              </a:ext>
            </a:extLst>
          </p:cNvPr>
          <p:cNvCxnSpPr>
            <a:cxnSpLocks/>
            <a:stCxn id="156" idx="0"/>
            <a:endCxn id="124" idx="1"/>
          </p:cNvCxnSpPr>
          <p:nvPr/>
        </p:nvCxnSpPr>
        <p:spPr>
          <a:xfrm flipV="1">
            <a:off x="7043877" y="751001"/>
            <a:ext cx="697716" cy="617138"/>
          </a:xfrm>
          <a:prstGeom prst="straightConnector1">
            <a:avLst/>
          </a:prstGeom>
          <a:ln>
            <a:solidFill>
              <a:srgbClr val="FFC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054D45A-8D7B-E38D-F866-9C1649872EDC}"/>
              </a:ext>
            </a:extLst>
          </p:cNvPr>
          <p:cNvCxnSpPr>
            <a:cxnSpLocks/>
            <a:stCxn id="175" idx="1"/>
            <a:endCxn id="124" idx="3"/>
          </p:cNvCxnSpPr>
          <p:nvPr/>
        </p:nvCxnSpPr>
        <p:spPr>
          <a:xfrm flipH="1" flipV="1">
            <a:off x="8503593" y="751001"/>
            <a:ext cx="1743068" cy="866197"/>
          </a:xfrm>
          <a:prstGeom prst="straightConnector1">
            <a:avLst/>
          </a:prstGeom>
          <a:ln>
            <a:solidFill>
              <a:srgbClr val="FFC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E365329-DDF2-6141-3A0A-386E5FE2A27E}"/>
              </a:ext>
            </a:extLst>
          </p:cNvPr>
          <p:cNvCxnSpPr>
            <a:stCxn id="79" idx="2"/>
            <a:endCxn id="3" idx="1"/>
          </p:cNvCxnSpPr>
          <p:nvPr/>
        </p:nvCxnSpPr>
        <p:spPr>
          <a:xfrm>
            <a:off x="4543139" y="3121073"/>
            <a:ext cx="406605" cy="60241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2DAC0A3-40A5-7C2D-1881-4C3395E4B997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711744" y="2932763"/>
            <a:ext cx="721774" cy="79072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Graphic 9">
            <a:extLst>
              <a:ext uri="{FF2B5EF4-FFF2-40B4-BE49-F238E27FC236}">
                <a16:creationId xmlns:a16="http://schemas.microsoft.com/office/drawing/2014/main" id="{542963F2-BF34-0062-9A92-D526C369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277" y="13681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" name="Graphic 9">
            <a:extLst>
              <a:ext uri="{FF2B5EF4-FFF2-40B4-BE49-F238E27FC236}">
                <a16:creationId xmlns:a16="http://schemas.microsoft.com/office/drawing/2014/main" id="{71CF915E-9B12-D450-48D1-694811599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661" y="13885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BCE0286-0C37-AD3A-5211-920D620F6A4F}"/>
              </a:ext>
            </a:extLst>
          </p:cNvPr>
          <p:cNvCxnSpPr>
            <a:stCxn id="19" idx="3"/>
          </p:cNvCxnSpPr>
          <p:nvPr/>
        </p:nvCxnSpPr>
        <p:spPr>
          <a:xfrm>
            <a:off x="7866780" y="2439065"/>
            <a:ext cx="588785" cy="7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C796566-7EFE-8192-6391-81366C904F40}"/>
              </a:ext>
            </a:extLst>
          </p:cNvPr>
          <p:cNvCxnSpPr>
            <a:stCxn id="28" idx="3"/>
            <a:endCxn id="19" idx="1"/>
          </p:cNvCxnSpPr>
          <p:nvPr/>
        </p:nvCxnSpPr>
        <p:spPr>
          <a:xfrm>
            <a:off x="6603174" y="2427495"/>
            <a:ext cx="570879" cy="1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C63295E9-113D-DB01-25DD-5FFD72C4E792}"/>
              </a:ext>
            </a:extLst>
          </p:cNvPr>
          <p:cNvCxnSpPr>
            <a:cxnSpLocks/>
            <a:stCxn id="156" idx="2"/>
            <a:endCxn id="19" idx="0"/>
          </p:cNvCxnSpPr>
          <p:nvPr/>
        </p:nvCxnSpPr>
        <p:spPr>
          <a:xfrm>
            <a:off x="7043877" y="1825339"/>
            <a:ext cx="476540" cy="267362"/>
          </a:xfrm>
          <a:prstGeom prst="straightConnector1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9392EE97-C011-619E-92F4-ADF5C3BEF1ED}"/>
              </a:ext>
            </a:extLst>
          </p:cNvPr>
          <p:cNvSpPr txBox="1"/>
          <p:nvPr/>
        </p:nvSpPr>
        <p:spPr>
          <a:xfrm>
            <a:off x="7221974" y="1403287"/>
            <a:ext cx="684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GDO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3E31267-705A-26E8-2AB9-176F564A37D9}"/>
              </a:ext>
            </a:extLst>
          </p:cNvPr>
          <p:cNvSpPr txBox="1"/>
          <p:nvPr/>
        </p:nvSpPr>
        <p:spPr>
          <a:xfrm>
            <a:off x="10640766" y="1456007"/>
            <a:ext cx="684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GDS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30FC950-9D2F-3A3F-7F04-45761D7B17C3}"/>
              </a:ext>
            </a:extLst>
          </p:cNvPr>
          <p:cNvCxnSpPr>
            <a:stCxn id="28" idx="0"/>
          </p:cNvCxnSpPr>
          <p:nvPr/>
        </p:nvCxnSpPr>
        <p:spPr>
          <a:xfrm flipV="1">
            <a:off x="6374574" y="1825339"/>
            <a:ext cx="614398" cy="373556"/>
          </a:xfrm>
          <a:prstGeom prst="straightConnector1">
            <a:avLst/>
          </a:prstGeom>
          <a:ln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B4A7293E-AA73-1B8D-C2C3-29C4412C69AF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9182167" y="2470782"/>
            <a:ext cx="472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8A6E2542-781F-DED9-2B7E-A3DD342E0B99}"/>
              </a:ext>
            </a:extLst>
          </p:cNvPr>
          <p:cNvCxnSpPr>
            <a:stCxn id="10" idx="0"/>
          </p:cNvCxnSpPr>
          <p:nvPr/>
        </p:nvCxnSpPr>
        <p:spPr>
          <a:xfrm flipV="1">
            <a:off x="9883510" y="1845798"/>
            <a:ext cx="635052" cy="396384"/>
          </a:xfrm>
          <a:prstGeom prst="straightConnector1">
            <a:avLst/>
          </a:prstGeom>
          <a:ln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AFB3341-5C5C-EBCA-54D7-C4CB4902BA1A}"/>
              </a:ext>
            </a:extLst>
          </p:cNvPr>
          <p:cNvCxnSpPr>
            <a:stCxn id="175" idx="2"/>
            <a:endCxn id="14" idx="1"/>
          </p:cNvCxnSpPr>
          <p:nvPr/>
        </p:nvCxnSpPr>
        <p:spPr>
          <a:xfrm>
            <a:off x="10475261" y="1845798"/>
            <a:ext cx="369558" cy="610183"/>
          </a:xfrm>
          <a:prstGeom prst="straightConnector1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8CAC7F-3E60-B6C2-F879-959E500BF2BA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 flipV="1">
            <a:off x="10112110" y="2455981"/>
            <a:ext cx="732709" cy="1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CCFEBA6-45A3-37D1-1C01-8F70C2FAD4A8}"/>
              </a:ext>
            </a:extLst>
          </p:cNvPr>
          <p:cNvSpPr/>
          <p:nvPr/>
        </p:nvSpPr>
        <p:spPr>
          <a:xfrm>
            <a:off x="6374574" y="4749539"/>
            <a:ext cx="5518367" cy="1037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raphic 6">
            <a:extLst>
              <a:ext uri="{FF2B5EF4-FFF2-40B4-BE49-F238E27FC236}">
                <a16:creationId xmlns:a16="http://schemas.microsoft.com/office/drawing/2014/main" id="{C195AA03-3FBD-FA31-E3C7-D27D11E3F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146" y="4988834"/>
            <a:ext cx="692727" cy="69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6">
            <a:extLst>
              <a:ext uri="{FF2B5EF4-FFF2-40B4-BE49-F238E27FC236}">
                <a16:creationId xmlns:a16="http://schemas.microsoft.com/office/drawing/2014/main" id="{3DAE7BBF-2C9D-1AAE-BB06-A43840A0D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081" y="4980986"/>
            <a:ext cx="692727" cy="69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phic 6">
            <a:extLst>
              <a:ext uri="{FF2B5EF4-FFF2-40B4-BE49-F238E27FC236}">
                <a16:creationId xmlns:a16="http://schemas.microsoft.com/office/drawing/2014/main" id="{5CC356CB-4790-5DC3-DDD0-4D3D44480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488" y="4988834"/>
            <a:ext cx="692727" cy="69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EF442ED-6CBA-2798-889E-8524D9E0F4A9}"/>
              </a:ext>
            </a:extLst>
          </p:cNvPr>
          <p:cNvSpPr txBox="1"/>
          <p:nvPr/>
        </p:nvSpPr>
        <p:spPr>
          <a:xfrm>
            <a:off x="10654808" y="4893384"/>
            <a:ext cx="471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SJE</a:t>
            </a:r>
            <a:endParaRPr lang="en-IN" sz="1400" dirty="0"/>
          </a:p>
        </p:txBody>
      </p:sp>
      <p:pic>
        <p:nvPicPr>
          <p:cNvPr id="22" name="Graphic 7">
            <a:extLst>
              <a:ext uri="{FF2B5EF4-FFF2-40B4-BE49-F238E27FC236}">
                <a16:creationId xmlns:a16="http://schemas.microsoft.com/office/drawing/2014/main" id="{6377C670-3B39-1199-6D5B-B032A2B1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606" y="605798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71F357-42AC-5D77-8F5C-02096AD7D1AD}"/>
              </a:ext>
            </a:extLst>
          </p:cNvPr>
          <p:cNvCxnSpPr>
            <a:endCxn id="22" idx="0"/>
          </p:cNvCxnSpPr>
          <p:nvPr/>
        </p:nvCxnSpPr>
        <p:spPr>
          <a:xfrm flipH="1">
            <a:off x="10405606" y="5671316"/>
            <a:ext cx="937977" cy="386671"/>
          </a:xfrm>
          <a:prstGeom prst="straightConnector1">
            <a:avLst/>
          </a:prstGeom>
          <a:ln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B0E54D-13B3-3659-374F-5B559E655772}"/>
              </a:ext>
            </a:extLst>
          </p:cNvPr>
          <p:cNvCxnSpPr>
            <a:endCxn id="9" idx="3"/>
          </p:cNvCxnSpPr>
          <p:nvPr/>
        </p:nvCxnSpPr>
        <p:spPr>
          <a:xfrm flipH="1">
            <a:off x="10229873" y="5324953"/>
            <a:ext cx="767346" cy="1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D2F2A1-8362-F8CC-FC03-07DC2BA3D636}"/>
              </a:ext>
            </a:extLst>
          </p:cNvPr>
          <p:cNvCxnSpPr>
            <a:stCxn id="9" idx="1"/>
            <a:endCxn id="15" idx="3"/>
          </p:cNvCxnSpPr>
          <p:nvPr/>
        </p:nvCxnSpPr>
        <p:spPr>
          <a:xfrm flipH="1" flipV="1">
            <a:off x="8779808" y="5327350"/>
            <a:ext cx="757338" cy="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C4E6D6-9B4F-DEED-BB11-02C22D92631D}"/>
              </a:ext>
            </a:extLst>
          </p:cNvPr>
          <p:cNvCxnSpPr>
            <a:stCxn id="15" idx="1"/>
            <a:endCxn id="18" idx="3"/>
          </p:cNvCxnSpPr>
          <p:nvPr/>
        </p:nvCxnSpPr>
        <p:spPr>
          <a:xfrm flipH="1">
            <a:off x="7283215" y="5327350"/>
            <a:ext cx="803866" cy="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43BA1F-5F29-42A0-B9BF-207E91E8073A}"/>
              </a:ext>
            </a:extLst>
          </p:cNvPr>
          <p:cNvSpPr txBox="1"/>
          <p:nvPr/>
        </p:nvSpPr>
        <p:spPr>
          <a:xfrm>
            <a:off x="10740202" y="6100154"/>
            <a:ext cx="1008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Redshift Staging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4E48ED-EA8B-E6C5-9286-7CA2A4B16754}"/>
              </a:ext>
            </a:extLst>
          </p:cNvPr>
          <p:cNvSpPr txBox="1"/>
          <p:nvPr/>
        </p:nvSpPr>
        <p:spPr>
          <a:xfrm>
            <a:off x="9562967" y="4707158"/>
            <a:ext cx="471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FE6520-B426-F7B2-335F-4F988D80FF8E}"/>
              </a:ext>
            </a:extLst>
          </p:cNvPr>
          <p:cNvCxnSpPr>
            <a:cxnSpLocks/>
            <a:stCxn id="38" idx="2"/>
            <a:endCxn id="11" idx="2"/>
          </p:cNvCxnSpPr>
          <p:nvPr/>
        </p:nvCxnSpPr>
        <p:spPr>
          <a:xfrm flipH="1" flipV="1">
            <a:off x="9445706" y="4156973"/>
            <a:ext cx="352816" cy="857962"/>
          </a:xfrm>
          <a:prstGeom prst="straightConnector1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BAA9CE8-5154-AED4-85D7-C76183D29E3D}"/>
              </a:ext>
            </a:extLst>
          </p:cNvPr>
          <p:cNvSpPr txBox="1"/>
          <p:nvPr/>
        </p:nvSpPr>
        <p:spPr>
          <a:xfrm>
            <a:off x="8206160" y="4681998"/>
            <a:ext cx="471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GP</a:t>
            </a:r>
          </a:p>
        </p:txBody>
      </p:sp>
      <p:pic>
        <p:nvPicPr>
          <p:cNvPr id="43" name="Graphic 7">
            <a:extLst>
              <a:ext uri="{FF2B5EF4-FFF2-40B4-BE49-F238E27FC236}">
                <a16:creationId xmlns:a16="http://schemas.microsoft.com/office/drawing/2014/main" id="{548C81F1-E673-5CB6-45AF-D417D8760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274" y="603282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9629069-EFB9-18BB-4B76-B6E9B6BBA473}"/>
              </a:ext>
            </a:extLst>
          </p:cNvPr>
          <p:cNvSpPr txBox="1"/>
          <p:nvPr/>
        </p:nvSpPr>
        <p:spPr>
          <a:xfrm>
            <a:off x="8477870" y="6074996"/>
            <a:ext cx="1008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Redshift Final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C9F824-69B9-AF98-9871-FB7B10E4F4C0}"/>
              </a:ext>
            </a:extLst>
          </p:cNvPr>
          <p:cNvSpPr txBox="1"/>
          <p:nvPr/>
        </p:nvSpPr>
        <p:spPr>
          <a:xfrm>
            <a:off x="6671803" y="4683479"/>
            <a:ext cx="471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GP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31F85BE-9746-F186-D6E1-C9E3A2B453B5}"/>
              </a:ext>
            </a:extLst>
          </p:cNvPr>
          <p:cNvCxnSpPr>
            <a:cxnSpLocks/>
            <a:stCxn id="45" idx="2"/>
          </p:cNvCxnSpPr>
          <p:nvPr/>
        </p:nvCxnSpPr>
        <p:spPr>
          <a:xfrm flipV="1">
            <a:off x="6907358" y="4156973"/>
            <a:ext cx="2341778" cy="834283"/>
          </a:xfrm>
          <a:prstGeom prst="straightConnector1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41F614-59D7-6D0D-4C60-23130F499321}"/>
              </a:ext>
            </a:extLst>
          </p:cNvPr>
          <p:cNvCxnSpPr>
            <a:cxnSpLocks/>
            <a:stCxn id="22" idx="0"/>
            <a:endCxn id="9" idx="2"/>
          </p:cNvCxnSpPr>
          <p:nvPr/>
        </p:nvCxnSpPr>
        <p:spPr>
          <a:xfrm flipH="1" flipV="1">
            <a:off x="9883510" y="5681561"/>
            <a:ext cx="522096" cy="376426"/>
          </a:xfrm>
          <a:prstGeom prst="straightConnector1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503F2A6-1BF8-BD96-EEB5-641BEB644EF8}"/>
              </a:ext>
            </a:extLst>
          </p:cNvPr>
          <p:cNvCxnSpPr>
            <a:cxnSpLocks/>
            <a:stCxn id="15" idx="2"/>
            <a:endCxn id="43" idx="0"/>
          </p:cNvCxnSpPr>
          <p:nvPr/>
        </p:nvCxnSpPr>
        <p:spPr>
          <a:xfrm flipH="1">
            <a:off x="8143274" y="5673713"/>
            <a:ext cx="290171" cy="359116"/>
          </a:xfrm>
          <a:prstGeom prst="straightConnector1">
            <a:avLst/>
          </a:prstGeom>
          <a:ln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B5E8CFC-278B-2DAC-A503-307D619CB6BB}"/>
              </a:ext>
            </a:extLst>
          </p:cNvPr>
          <p:cNvSpPr txBox="1"/>
          <p:nvPr/>
        </p:nvSpPr>
        <p:spPr>
          <a:xfrm>
            <a:off x="11373460" y="4441762"/>
            <a:ext cx="535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SF</a:t>
            </a:r>
            <a:endParaRPr lang="en-IN" sz="1400" dirty="0"/>
          </a:p>
        </p:txBody>
      </p:sp>
      <p:pic>
        <p:nvPicPr>
          <p:cNvPr id="66" name="Graphic 10">
            <a:extLst>
              <a:ext uri="{FF2B5EF4-FFF2-40B4-BE49-F238E27FC236}">
                <a16:creationId xmlns:a16="http://schemas.microsoft.com/office/drawing/2014/main" id="{8AD53604-C803-9C96-B710-101A51BA5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032" y="344358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0490DE4-18B7-A406-DA74-B10ABA25247F}"/>
              </a:ext>
            </a:extLst>
          </p:cNvPr>
          <p:cNvCxnSpPr>
            <a:cxnSpLocks/>
            <a:stCxn id="11" idx="1"/>
            <a:endCxn id="66" idx="3"/>
          </p:cNvCxnSpPr>
          <p:nvPr/>
        </p:nvCxnSpPr>
        <p:spPr>
          <a:xfrm flipH="1">
            <a:off x="8367032" y="3775973"/>
            <a:ext cx="697674" cy="4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6">
            <a:extLst>
              <a:ext uri="{FF2B5EF4-FFF2-40B4-BE49-F238E27FC236}">
                <a16:creationId xmlns:a16="http://schemas.microsoft.com/office/drawing/2014/main" id="{D915CDA5-E42E-4D06-8F62-2C52722D2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408" y="35667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4B4B57E-198A-6C93-C0D1-8A0E8F239DB2}"/>
              </a:ext>
            </a:extLst>
          </p:cNvPr>
          <p:cNvCxnSpPr>
            <a:cxnSpLocks/>
            <a:stCxn id="66" idx="1"/>
            <a:endCxn id="72" idx="3"/>
          </p:cNvCxnSpPr>
          <p:nvPr/>
        </p:nvCxnSpPr>
        <p:spPr>
          <a:xfrm flipH="1" flipV="1">
            <a:off x="6927608" y="3795310"/>
            <a:ext cx="677424" cy="2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6D04059-7901-1336-A95D-7DE14506E809}"/>
              </a:ext>
            </a:extLst>
          </p:cNvPr>
          <p:cNvSpPr txBox="1"/>
          <p:nvPr/>
        </p:nvSpPr>
        <p:spPr>
          <a:xfrm>
            <a:off x="6967971" y="4220024"/>
            <a:ext cx="2283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L Audit Table Scanner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52FA2F-7622-7950-67F2-531A2B1F909E}"/>
              </a:ext>
            </a:extLst>
          </p:cNvPr>
          <p:cNvSpPr txBox="1"/>
          <p:nvPr/>
        </p:nvSpPr>
        <p:spPr>
          <a:xfrm>
            <a:off x="6374981" y="4023428"/>
            <a:ext cx="572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142632-BDC5-4A70-41A2-B989BD7A908D}"/>
              </a:ext>
            </a:extLst>
          </p:cNvPr>
          <p:cNvCxnSpPr>
            <a:cxnSpLocks/>
            <a:stCxn id="20" idx="0"/>
            <a:endCxn id="27" idx="0"/>
          </p:cNvCxnSpPr>
          <p:nvPr/>
        </p:nvCxnSpPr>
        <p:spPr>
          <a:xfrm>
            <a:off x="11225600" y="2785428"/>
            <a:ext cx="196547" cy="214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1E80EC1-7630-BA74-B27A-837BF43743BE}"/>
              </a:ext>
            </a:extLst>
          </p:cNvPr>
          <p:cNvCxnSpPr>
            <a:cxnSpLocks/>
            <a:stCxn id="175" idx="2"/>
            <a:endCxn id="27" idx="0"/>
          </p:cNvCxnSpPr>
          <p:nvPr/>
        </p:nvCxnSpPr>
        <p:spPr>
          <a:xfrm>
            <a:off x="10475261" y="1845798"/>
            <a:ext cx="946886" cy="3079872"/>
          </a:xfrm>
          <a:prstGeom prst="straightConnector1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E3BB93-7BE5-29C2-10DD-F0BF6E447E99}"/>
              </a:ext>
            </a:extLst>
          </p:cNvPr>
          <p:cNvCxnSpPr>
            <a:cxnSpLocks/>
            <a:stCxn id="22" idx="0"/>
            <a:endCxn id="15" idx="3"/>
          </p:cNvCxnSpPr>
          <p:nvPr/>
        </p:nvCxnSpPr>
        <p:spPr>
          <a:xfrm flipH="1" flipV="1">
            <a:off x="8779808" y="5327350"/>
            <a:ext cx="1625798" cy="730637"/>
          </a:xfrm>
          <a:prstGeom prst="straightConnector1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22">
            <a:extLst>
              <a:ext uri="{FF2B5EF4-FFF2-40B4-BE49-F238E27FC236}">
                <a16:creationId xmlns:a16="http://schemas.microsoft.com/office/drawing/2014/main" id="{306548CD-51FD-7B4D-BDC6-8DC085ACA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167" y="208978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Graphic 22">
            <a:extLst>
              <a:ext uri="{FF2B5EF4-FFF2-40B4-BE49-F238E27FC236}">
                <a16:creationId xmlns:a16="http://schemas.microsoft.com/office/drawing/2014/main" id="{27F3B026-92E1-C77A-1C66-CF0A4103D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147" y="492567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76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5304</TotalTime>
  <Words>110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AWS + Snowflake</dc:title>
  <dc:creator>Vinod</dc:creator>
  <cp:lastModifiedBy>Vinod Subramanian</cp:lastModifiedBy>
  <cp:revision>85</cp:revision>
  <dcterms:created xsi:type="dcterms:W3CDTF">2022-12-21T13:35:56Z</dcterms:created>
  <dcterms:modified xsi:type="dcterms:W3CDTF">2023-09-05T11:53:01Z</dcterms:modified>
</cp:coreProperties>
</file>