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8857-751D-4020-BDD4-DA04E3BA6E6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F480C-452A-4E71-9100-D55331B01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raphic 9">
            <a:extLst>
              <a:ext uri="{FF2B5EF4-FFF2-40B4-BE49-F238E27FC236}">
                <a16:creationId xmlns:a16="http://schemas.microsoft.com/office/drawing/2014/main" id="{F2488BA9-20FC-F042-91E7-ACB34756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7" y="23385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12">
            <a:extLst>
              <a:ext uri="{FF2B5EF4-FFF2-40B4-BE49-F238E27FC236}">
                <a16:creationId xmlns:a16="http://schemas.microsoft.com/office/drawing/2014/main" id="{5EA8505D-C1F4-EE4E-833B-CB64A1B3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65" y="2350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08" y="7827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4C604-A311-02D8-FCCA-3D5AA019E3AA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>
            <a:off x="1292437" y="2719526"/>
            <a:ext cx="1043128" cy="1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179586-D061-0DB1-090C-61FAAA97AC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713608" y="1544762"/>
            <a:ext cx="2957" cy="8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39" y="2359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37780B-F3BE-6843-746B-5AFC146B1CFA}"/>
              </a:ext>
            </a:extLst>
          </p:cNvPr>
          <p:cNvCxnSpPr>
            <a:stCxn id="56" idx="3"/>
            <a:endCxn id="79" idx="1"/>
          </p:cNvCxnSpPr>
          <p:nvPr/>
        </p:nvCxnSpPr>
        <p:spPr>
          <a:xfrm>
            <a:off x="3097565" y="2731195"/>
            <a:ext cx="1064574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48ADD-0DC3-A29A-820D-A5F58747AF4E}"/>
              </a:ext>
            </a:extLst>
          </p:cNvPr>
          <p:cNvCxnSpPr>
            <a:cxnSpLocks/>
          </p:cNvCxnSpPr>
          <p:nvPr/>
        </p:nvCxnSpPr>
        <p:spPr>
          <a:xfrm flipV="1">
            <a:off x="4879749" y="2581423"/>
            <a:ext cx="1266225" cy="1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063055D-C323-362E-B6EB-C6855C2DF89E}"/>
              </a:ext>
            </a:extLst>
          </p:cNvPr>
          <p:cNvSpPr txBox="1"/>
          <p:nvPr/>
        </p:nvSpPr>
        <p:spPr>
          <a:xfrm>
            <a:off x="186333" y="1960835"/>
            <a:ext cx="123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data stream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C7ED319-A101-857C-F2F0-B7FC3DFE958B}"/>
              </a:ext>
            </a:extLst>
          </p:cNvPr>
          <p:cNvSpPr txBox="1"/>
          <p:nvPr/>
        </p:nvSpPr>
        <p:spPr>
          <a:xfrm>
            <a:off x="1991203" y="1968561"/>
            <a:ext cx="156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K delivery stream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C6D5C7-E6CA-6A95-F946-A117946E2012}"/>
              </a:ext>
            </a:extLst>
          </p:cNvPr>
          <p:cNvSpPr txBox="1"/>
          <p:nvPr/>
        </p:nvSpPr>
        <p:spPr>
          <a:xfrm>
            <a:off x="2134534" y="395459"/>
            <a:ext cx="12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Transformer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AC7E9D-218F-86DA-AB25-7014DD1A7B6B}"/>
              </a:ext>
            </a:extLst>
          </p:cNvPr>
          <p:cNvSpPr txBox="1"/>
          <p:nvPr/>
        </p:nvSpPr>
        <p:spPr>
          <a:xfrm>
            <a:off x="4291199" y="3129652"/>
            <a:ext cx="63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6857" y="6415293"/>
            <a:ext cx="2079393" cy="36703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Order Details (UI)</a:t>
            </a: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53693B71-1871-4286-0AD3-64248928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835" y="24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E4C210-18A8-371D-9A59-CA3783C7531F}"/>
              </a:ext>
            </a:extLst>
          </p:cNvPr>
          <p:cNvSpPr txBox="1"/>
          <p:nvPr/>
        </p:nvSpPr>
        <p:spPr>
          <a:xfrm>
            <a:off x="10393747" y="220374"/>
            <a:ext cx="63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S3S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5F4995D1-16AA-EFA2-109A-8A014BDB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053" y="2092701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67181-77A1-1E3F-1CB2-CEA28B3F817F}"/>
              </a:ext>
            </a:extLst>
          </p:cNvPr>
          <p:cNvSpPr txBox="1"/>
          <p:nvPr/>
        </p:nvSpPr>
        <p:spPr>
          <a:xfrm>
            <a:off x="7315162" y="2717377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28" name="Graphic 7">
            <a:extLst>
              <a:ext uri="{FF2B5EF4-FFF2-40B4-BE49-F238E27FC236}">
                <a16:creationId xmlns:a16="http://schemas.microsoft.com/office/drawing/2014/main" id="{74114319-97C1-5660-E1AB-393B5BDDA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74" y="2198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0673C1-8930-C99C-294E-16774F7EC63E}"/>
              </a:ext>
            </a:extLst>
          </p:cNvPr>
          <p:cNvSpPr txBox="1"/>
          <p:nvPr/>
        </p:nvSpPr>
        <p:spPr>
          <a:xfrm>
            <a:off x="2358011" y="4061081"/>
            <a:ext cx="37240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L -&gt; Lambda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K -&gt; Kinesis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S3L -&gt; S3 Landing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S3S -&gt; S3 Staging Area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GC -&gt; Glue Crawler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GP -&gt; Glue Python Shell Job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GS -&gt; Glue Spark ETL Job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GW -&gt; Glue Workflow</a:t>
            </a:r>
          </a:p>
          <a:p>
            <a:r>
              <a:rPr lang="en-IN" sz="1400" dirty="0">
                <a:highlight>
                  <a:srgbClr val="FFFF00"/>
                </a:highlight>
              </a:rPr>
              <a:t>EB -&gt; EventBridge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DDB -&gt; DynamoDB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GDO -&gt; Glue Data </a:t>
            </a:r>
            <a:r>
              <a:rPr lang="en-IN" sz="1400" dirty="0" err="1">
                <a:highlight>
                  <a:srgbClr val="FFFF00"/>
                </a:highlight>
              </a:rPr>
              <a:t>Catalog</a:t>
            </a:r>
            <a:r>
              <a:rPr lang="en-IN" sz="1400" dirty="0">
                <a:highlight>
                  <a:srgbClr val="FFFF00"/>
                </a:highlight>
              </a:rPr>
              <a:t> – orders table</a:t>
            </a:r>
          </a:p>
          <a:p>
            <a:r>
              <a:rPr lang="en-IN" sz="1400" dirty="0">
                <a:highlight>
                  <a:srgbClr val="FFFF00"/>
                </a:highlight>
              </a:rPr>
              <a:t>GDS -&gt; Glue Data </a:t>
            </a:r>
            <a:r>
              <a:rPr lang="en-IN" sz="1400" dirty="0" err="1">
                <a:highlight>
                  <a:srgbClr val="FFFF00"/>
                </a:highlight>
              </a:rPr>
              <a:t>Catalog</a:t>
            </a:r>
            <a:r>
              <a:rPr lang="en-IN" sz="1400" dirty="0">
                <a:highlight>
                  <a:srgbClr val="FFFF00"/>
                </a:highlight>
              </a:rPr>
              <a:t> – </a:t>
            </a:r>
            <a:r>
              <a:rPr lang="en-IN" sz="1400" dirty="0" err="1">
                <a:highlight>
                  <a:srgbClr val="FFFF00"/>
                </a:highlight>
              </a:rPr>
              <a:t>staging_orders</a:t>
            </a:r>
            <a:r>
              <a:rPr lang="en-IN" sz="1400" dirty="0">
                <a:highlight>
                  <a:srgbClr val="FFFF00"/>
                </a:highlight>
              </a:rPr>
              <a:t> table</a:t>
            </a:r>
          </a:p>
          <a:p>
            <a:endParaRPr lang="en-IN" sz="1400" dirty="0">
              <a:highlight>
                <a:srgbClr val="FFFF00"/>
              </a:highlight>
            </a:endParaRPr>
          </a:p>
        </p:txBody>
      </p:sp>
      <p:pic>
        <p:nvPicPr>
          <p:cNvPr id="11" name="Graphic 23">
            <a:extLst>
              <a:ext uri="{FF2B5EF4-FFF2-40B4-BE49-F238E27FC236}">
                <a16:creationId xmlns:a16="http://schemas.microsoft.com/office/drawing/2014/main" id="{CE6BAB94-AB81-EB23-674B-1CE33D8F9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06" y="33949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D9FEF-B22E-7B3E-2E14-EFFB999F0E80}"/>
              </a:ext>
            </a:extLst>
          </p:cNvPr>
          <p:cNvSpPr txBox="1"/>
          <p:nvPr/>
        </p:nvSpPr>
        <p:spPr>
          <a:xfrm>
            <a:off x="9826706" y="3656312"/>
            <a:ext cx="19117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DDB Audit Table</a:t>
            </a:r>
            <a:r>
              <a:rPr lang="en-IN" dirty="0"/>
              <a:t> </a:t>
            </a:r>
            <a:r>
              <a:rPr lang="en-IN" sz="1200" dirty="0"/>
              <a:t>Streams-enabled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ECBCA1C7-4793-05E0-ACD3-587F59205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" y="50076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903566-DE33-2D04-121F-DE1655FFF3CB}"/>
              </a:ext>
            </a:extLst>
          </p:cNvPr>
          <p:cNvSpPr txBox="1"/>
          <p:nvPr/>
        </p:nvSpPr>
        <p:spPr>
          <a:xfrm>
            <a:off x="207069" y="5761185"/>
            <a:ext cx="1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API Gateway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8C4058C3-71D1-71B4-75A1-F9F0DF37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" y="36563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CA0825-33DF-AD6E-4E10-093EA84005AE}"/>
              </a:ext>
            </a:extLst>
          </p:cNvPr>
          <p:cNvCxnSpPr>
            <a:cxnSpLocks/>
            <a:stCxn id="2" idx="0"/>
            <a:endCxn id="25" idx="0"/>
          </p:cNvCxnSpPr>
          <p:nvPr/>
        </p:nvCxnSpPr>
        <p:spPr>
          <a:xfrm flipH="1" flipV="1">
            <a:off x="964694" y="5761185"/>
            <a:ext cx="81860" cy="6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4661DA-5A83-1098-6577-632AEA76D0DC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857950" y="4418312"/>
            <a:ext cx="10629" cy="5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F49245-8E55-557B-4ACC-0D98EC94EDAE}"/>
              </a:ext>
            </a:extLst>
          </p:cNvPr>
          <p:cNvCxnSpPr>
            <a:stCxn id="32" idx="0"/>
            <a:endCxn id="53" idx="2"/>
          </p:cNvCxnSpPr>
          <p:nvPr/>
        </p:nvCxnSpPr>
        <p:spPr>
          <a:xfrm flipV="1">
            <a:off x="857950" y="3100526"/>
            <a:ext cx="53487" cy="5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5D68D7-B097-54C7-F257-9E402382C737}"/>
              </a:ext>
            </a:extLst>
          </p:cNvPr>
          <p:cNvSpPr txBox="1"/>
          <p:nvPr/>
        </p:nvSpPr>
        <p:spPr>
          <a:xfrm>
            <a:off x="170443" y="4532042"/>
            <a:ext cx="172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Data Publisher</a:t>
            </a:r>
          </a:p>
        </p:txBody>
      </p:sp>
      <p:pic>
        <p:nvPicPr>
          <p:cNvPr id="3" name="Graphic 19">
            <a:extLst>
              <a:ext uri="{FF2B5EF4-FFF2-40B4-BE49-F238E27FC236}">
                <a16:creationId xmlns:a16="http://schemas.microsoft.com/office/drawing/2014/main" id="{5AB0057B-08E1-14AC-01C5-04EE282F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44" y="3342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3C4434-AA6B-38D3-236A-8B8C02605436}"/>
              </a:ext>
            </a:extLst>
          </p:cNvPr>
          <p:cNvSpPr txBox="1"/>
          <p:nvPr/>
        </p:nvSpPr>
        <p:spPr>
          <a:xfrm>
            <a:off x="4931359" y="4064106"/>
            <a:ext cx="98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EB Rule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EB992EB8-E7E3-AD3B-1C67-185D5996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65" y="20655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4D661C8-710A-D9A8-6A29-1129DE8957E9}"/>
              </a:ext>
            </a:extLst>
          </p:cNvPr>
          <p:cNvSpPr txBox="1"/>
          <p:nvPr/>
        </p:nvSpPr>
        <p:spPr>
          <a:xfrm>
            <a:off x="8631926" y="2777780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291930-36FE-4DF3-DAAD-E901073DEFBC}"/>
              </a:ext>
            </a:extLst>
          </p:cNvPr>
          <p:cNvSpPr/>
          <p:nvPr/>
        </p:nvSpPr>
        <p:spPr>
          <a:xfrm>
            <a:off x="5954744" y="1825339"/>
            <a:ext cx="6050923" cy="139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731094-FCD8-E113-C08F-C473CE94ED81}"/>
              </a:ext>
            </a:extLst>
          </p:cNvPr>
          <p:cNvSpPr txBox="1"/>
          <p:nvPr/>
        </p:nvSpPr>
        <p:spPr>
          <a:xfrm>
            <a:off x="6266483" y="320789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r>
              <a:rPr lang="en-IN" sz="1400" dirty="0"/>
              <a:t>W</a:t>
            </a:r>
          </a:p>
        </p:txBody>
      </p:sp>
      <p:pic>
        <p:nvPicPr>
          <p:cNvPr id="124" name="Graphic 14">
            <a:extLst>
              <a:ext uri="{FF2B5EF4-FFF2-40B4-BE49-F238E27FC236}">
                <a16:creationId xmlns:a16="http://schemas.microsoft.com/office/drawing/2014/main" id="{44191512-CEEC-4189-2C90-F36864B5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93" y="3700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A04CF27-B9B1-1188-41FF-054B329F1A09}"/>
              </a:ext>
            </a:extLst>
          </p:cNvPr>
          <p:cNvSpPr txBox="1"/>
          <p:nvPr/>
        </p:nvSpPr>
        <p:spPr>
          <a:xfrm>
            <a:off x="7706439" y="9777"/>
            <a:ext cx="10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Athena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EB16F53D-5E6E-480E-2C07-5AB7B4733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910" y="22421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98B0CE25-4116-59EA-16E2-2589238C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19" y="210961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FF4065-3AC7-CA6F-91EF-0E2F13582119}"/>
              </a:ext>
            </a:extLst>
          </p:cNvPr>
          <p:cNvSpPr txBox="1"/>
          <p:nvPr/>
        </p:nvSpPr>
        <p:spPr>
          <a:xfrm>
            <a:off x="10918275" y="2785428"/>
            <a:ext cx="61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AC2D3-576C-D39E-E93E-1CFCA770964C}"/>
              </a:ext>
            </a:extLst>
          </p:cNvPr>
          <p:cNvCxnSpPr>
            <a:cxnSpLocks/>
            <a:stCxn id="75" idx="0"/>
            <a:endCxn id="12" idx="2"/>
          </p:cNvCxnSpPr>
          <p:nvPr/>
        </p:nvCxnSpPr>
        <p:spPr>
          <a:xfrm flipV="1">
            <a:off x="8836565" y="786040"/>
            <a:ext cx="1172270" cy="1279505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E654B5-7496-D013-1D60-88C9DC9791E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9883510" y="786040"/>
            <a:ext cx="125325" cy="1456142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3F4AC6-BCA9-2B42-6824-B894FCB573F9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>
            <a:off x="7551169" y="2717377"/>
            <a:ext cx="1513537" cy="1058596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539FEF-CE6A-42A2-AD7A-0478464E5B11}"/>
              </a:ext>
            </a:extLst>
          </p:cNvPr>
          <p:cNvCxnSpPr>
            <a:cxnSpLocks/>
            <a:stCxn id="20" idx="0"/>
            <a:endCxn id="11" idx="3"/>
          </p:cNvCxnSpPr>
          <p:nvPr/>
        </p:nvCxnSpPr>
        <p:spPr>
          <a:xfrm flipH="1">
            <a:off x="9826706" y="2785428"/>
            <a:ext cx="1398894" cy="990545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1FEE76-1DFD-CF7C-8B2F-709EE0B6D099}"/>
              </a:ext>
            </a:extLst>
          </p:cNvPr>
          <p:cNvSpPr txBox="1"/>
          <p:nvPr/>
        </p:nvSpPr>
        <p:spPr>
          <a:xfrm>
            <a:off x="6129548" y="264945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9E4B5F-2BE6-12D8-974E-EF20B4053ADA}"/>
              </a:ext>
            </a:extLst>
          </p:cNvPr>
          <p:cNvSpPr txBox="1"/>
          <p:nvPr/>
        </p:nvSpPr>
        <p:spPr>
          <a:xfrm>
            <a:off x="9626147" y="2548900"/>
            <a:ext cx="47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857E0F-A4AC-4B01-D6A5-92B31BC1DFFE}"/>
              </a:ext>
            </a:extLst>
          </p:cNvPr>
          <p:cNvCxnSpPr>
            <a:cxnSpLocks/>
            <a:stCxn id="156" idx="0"/>
            <a:endCxn id="124" idx="1"/>
          </p:cNvCxnSpPr>
          <p:nvPr/>
        </p:nvCxnSpPr>
        <p:spPr>
          <a:xfrm flipV="1">
            <a:off x="7043877" y="751001"/>
            <a:ext cx="697716" cy="617138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054D45A-8D7B-E38D-F866-9C1649872EDC}"/>
              </a:ext>
            </a:extLst>
          </p:cNvPr>
          <p:cNvCxnSpPr>
            <a:cxnSpLocks/>
            <a:stCxn id="175" idx="1"/>
            <a:endCxn id="124" idx="3"/>
          </p:cNvCxnSpPr>
          <p:nvPr/>
        </p:nvCxnSpPr>
        <p:spPr>
          <a:xfrm flipH="1" flipV="1">
            <a:off x="8503593" y="751001"/>
            <a:ext cx="1743068" cy="866197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E365329-DDF2-6141-3A0A-386E5FE2A27E}"/>
              </a:ext>
            </a:extLst>
          </p:cNvPr>
          <p:cNvCxnSpPr>
            <a:stCxn id="79" idx="2"/>
            <a:endCxn id="3" idx="1"/>
          </p:cNvCxnSpPr>
          <p:nvPr/>
        </p:nvCxnSpPr>
        <p:spPr>
          <a:xfrm>
            <a:off x="4543139" y="3121073"/>
            <a:ext cx="406605" cy="60241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DAC0A3-40A5-7C2D-1881-4C3395E4B9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11744" y="2932763"/>
            <a:ext cx="721774" cy="79072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9">
            <a:extLst>
              <a:ext uri="{FF2B5EF4-FFF2-40B4-BE49-F238E27FC236}">
                <a16:creationId xmlns:a16="http://schemas.microsoft.com/office/drawing/2014/main" id="{542963F2-BF34-0062-9A92-D526C369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77" y="1368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9">
            <a:extLst>
              <a:ext uri="{FF2B5EF4-FFF2-40B4-BE49-F238E27FC236}">
                <a16:creationId xmlns:a16="http://schemas.microsoft.com/office/drawing/2014/main" id="{71CF915E-9B12-D450-48D1-69481159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61" y="13885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BCE0286-0C37-AD3A-5211-920D620F6A4F}"/>
              </a:ext>
            </a:extLst>
          </p:cNvPr>
          <p:cNvCxnSpPr>
            <a:stCxn id="19" idx="3"/>
            <a:endCxn id="75" idx="1"/>
          </p:cNvCxnSpPr>
          <p:nvPr/>
        </p:nvCxnSpPr>
        <p:spPr>
          <a:xfrm>
            <a:off x="7866780" y="2439065"/>
            <a:ext cx="588785" cy="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796566-7EFE-8192-6391-81366C904F40}"/>
              </a:ext>
            </a:extLst>
          </p:cNvPr>
          <p:cNvCxnSpPr>
            <a:stCxn id="28" idx="3"/>
            <a:endCxn id="19" idx="1"/>
          </p:cNvCxnSpPr>
          <p:nvPr/>
        </p:nvCxnSpPr>
        <p:spPr>
          <a:xfrm>
            <a:off x="6603174" y="2427495"/>
            <a:ext cx="570879" cy="1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63295E9-113D-DB01-25DD-5FFD72C4E792}"/>
              </a:ext>
            </a:extLst>
          </p:cNvPr>
          <p:cNvCxnSpPr>
            <a:cxnSpLocks/>
            <a:stCxn id="156" idx="2"/>
            <a:endCxn id="19" idx="0"/>
          </p:cNvCxnSpPr>
          <p:nvPr/>
        </p:nvCxnSpPr>
        <p:spPr>
          <a:xfrm>
            <a:off x="7043877" y="1825339"/>
            <a:ext cx="476540" cy="267362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92EE97-C011-619E-92F4-ADF5C3BEF1ED}"/>
              </a:ext>
            </a:extLst>
          </p:cNvPr>
          <p:cNvSpPr txBox="1"/>
          <p:nvPr/>
        </p:nvSpPr>
        <p:spPr>
          <a:xfrm>
            <a:off x="7221974" y="140328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GDO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3E31267-705A-26E8-2AB9-176F564A37D9}"/>
              </a:ext>
            </a:extLst>
          </p:cNvPr>
          <p:cNvSpPr txBox="1"/>
          <p:nvPr/>
        </p:nvSpPr>
        <p:spPr>
          <a:xfrm>
            <a:off x="10640766" y="1456007"/>
            <a:ext cx="6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GDS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30FC950-9D2F-3A3F-7F04-45761D7B17C3}"/>
              </a:ext>
            </a:extLst>
          </p:cNvPr>
          <p:cNvCxnSpPr>
            <a:stCxn id="28" idx="0"/>
          </p:cNvCxnSpPr>
          <p:nvPr/>
        </p:nvCxnSpPr>
        <p:spPr>
          <a:xfrm flipV="1">
            <a:off x="6374574" y="1825339"/>
            <a:ext cx="614398" cy="37355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4A7293E-AA73-1B8D-C2C3-29C4412C69AF}"/>
              </a:ext>
            </a:extLst>
          </p:cNvPr>
          <p:cNvCxnSpPr>
            <a:stCxn id="75" idx="3"/>
            <a:endCxn id="10" idx="1"/>
          </p:cNvCxnSpPr>
          <p:nvPr/>
        </p:nvCxnSpPr>
        <p:spPr>
          <a:xfrm>
            <a:off x="9217565" y="2446545"/>
            <a:ext cx="437345" cy="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6E2542-781F-DED9-2B7E-A3DD342E0B99}"/>
              </a:ext>
            </a:extLst>
          </p:cNvPr>
          <p:cNvCxnSpPr>
            <a:stCxn id="10" idx="0"/>
          </p:cNvCxnSpPr>
          <p:nvPr/>
        </p:nvCxnSpPr>
        <p:spPr>
          <a:xfrm flipV="1">
            <a:off x="9883510" y="1845798"/>
            <a:ext cx="635052" cy="396384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AFB3341-5C5C-EBCA-54D7-C4CB4902BA1A}"/>
              </a:ext>
            </a:extLst>
          </p:cNvPr>
          <p:cNvCxnSpPr>
            <a:stCxn id="175" idx="2"/>
            <a:endCxn id="14" idx="1"/>
          </p:cNvCxnSpPr>
          <p:nvPr/>
        </p:nvCxnSpPr>
        <p:spPr>
          <a:xfrm>
            <a:off x="10475261" y="1845798"/>
            <a:ext cx="369558" cy="610183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AC7F-3E60-B6C2-F879-959E500BF2B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10112110" y="2455981"/>
            <a:ext cx="732709" cy="1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CFEBA6-45A3-37D1-1C01-8F70C2FAD4A8}"/>
              </a:ext>
            </a:extLst>
          </p:cNvPr>
          <p:cNvSpPr/>
          <p:nvPr/>
        </p:nvSpPr>
        <p:spPr>
          <a:xfrm>
            <a:off x="6374574" y="4749539"/>
            <a:ext cx="5518367" cy="103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8F7A792-5C05-8414-B8FF-DACEDA7C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219" y="4996345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C195AA03-3FBD-FA31-E3C7-D27D11E3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46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3DAE7BBF-2C9D-1AAE-BB06-A43840A0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1" y="498098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>
            <a:extLst>
              <a:ext uri="{FF2B5EF4-FFF2-40B4-BE49-F238E27FC236}">
                <a16:creationId xmlns:a16="http://schemas.microsoft.com/office/drawing/2014/main" id="{5CC356CB-4790-5DC3-DDD0-4D3D4448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88" y="498883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F442ED-6CBA-2798-889E-8524D9E0F4A9}"/>
              </a:ext>
            </a:extLst>
          </p:cNvPr>
          <p:cNvSpPr txBox="1"/>
          <p:nvPr/>
        </p:nvSpPr>
        <p:spPr>
          <a:xfrm>
            <a:off x="11061815" y="4687924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GS</a:t>
            </a: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6377C670-3B39-1199-6D5B-B032A2B1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606" y="60579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71F357-42AC-5D77-8F5C-02096AD7D1AD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0405606" y="5689072"/>
            <a:ext cx="937977" cy="368915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B0E54D-13B3-3659-374F-5B559E655772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10229873" y="5335198"/>
            <a:ext cx="767346" cy="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F2A1-8362-F8CC-FC03-07DC2BA3D636}"/>
              </a:ext>
            </a:extLst>
          </p:cNvPr>
          <p:cNvCxnSpPr>
            <a:stCxn id="9" idx="1"/>
            <a:endCxn id="15" idx="3"/>
          </p:cNvCxnSpPr>
          <p:nvPr/>
        </p:nvCxnSpPr>
        <p:spPr>
          <a:xfrm flipH="1" flipV="1">
            <a:off x="8779808" y="5327350"/>
            <a:ext cx="757338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C4E6D6-9B4F-DEED-BB11-02C22D92631D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7283215" y="5327350"/>
            <a:ext cx="803866" cy="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43BA1F-5F29-42A0-B9BF-207E91E8073A}"/>
              </a:ext>
            </a:extLst>
          </p:cNvPr>
          <p:cNvSpPr txBox="1"/>
          <p:nvPr/>
        </p:nvSpPr>
        <p:spPr>
          <a:xfrm>
            <a:off x="10740202" y="6100154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Staging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4E48ED-EA8B-E6C5-9286-7CA2A4B16754}"/>
              </a:ext>
            </a:extLst>
          </p:cNvPr>
          <p:cNvSpPr txBox="1"/>
          <p:nvPr/>
        </p:nvSpPr>
        <p:spPr>
          <a:xfrm>
            <a:off x="9562967" y="470715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E6520-B426-F7B2-335F-4F988D80FF8E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flipH="1" flipV="1">
            <a:off x="9445706" y="4156973"/>
            <a:ext cx="352816" cy="857962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AA9CE8-5154-AED4-85D7-C76183D29E3D}"/>
              </a:ext>
            </a:extLst>
          </p:cNvPr>
          <p:cNvSpPr txBox="1"/>
          <p:nvPr/>
        </p:nvSpPr>
        <p:spPr>
          <a:xfrm>
            <a:off x="8206160" y="4681998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pic>
        <p:nvPicPr>
          <p:cNvPr id="43" name="Graphic 7">
            <a:extLst>
              <a:ext uri="{FF2B5EF4-FFF2-40B4-BE49-F238E27FC236}">
                <a16:creationId xmlns:a16="http://schemas.microsoft.com/office/drawing/2014/main" id="{548C81F1-E673-5CB6-45AF-D417D876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74" y="6032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629069-EFB9-18BB-4B76-B6E9B6BBA473}"/>
              </a:ext>
            </a:extLst>
          </p:cNvPr>
          <p:cNvSpPr txBox="1"/>
          <p:nvPr/>
        </p:nvSpPr>
        <p:spPr>
          <a:xfrm>
            <a:off x="8477870" y="6074996"/>
            <a:ext cx="10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Redshift Final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9F824-69B9-AF98-9871-FB7B10E4F4C0}"/>
              </a:ext>
            </a:extLst>
          </p:cNvPr>
          <p:cNvSpPr txBox="1"/>
          <p:nvPr/>
        </p:nvSpPr>
        <p:spPr>
          <a:xfrm>
            <a:off x="6671803" y="4683479"/>
            <a:ext cx="47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F85BE-9746-F186-D6E1-C9E3A2B453B5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6907358" y="4156973"/>
            <a:ext cx="2341778" cy="834283"/>
          </a:xfrm>
          <a:prstGeom prst="straightConnector1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41F614-59D7-6D0D-4C60-23130F499321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H="1" flipV="1">
            <a:off x="9883510" y="5681561"/>
            <a:ext cx="522096" cy="376426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503F2A6-1BF8-BD96-EEB5-641BEB644EF8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8143274" y="5673713"/>
            <a:ext cx="290171" cy="359116"/>
          </a:xfrm>
          <a:prstGeom prst="straightConnector1">
            <a:avLst/>
          </a:prstGeom>
          <a:ln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B5E8CFC-278B-2DAC-A503-307D619CB6BB}"/>
              </a:ext>
            </a:extLst>
          </p:cNvPr>
          <p:cNvSpPr txBox="1"/>
          <p:nvPr/>
        </p:nvSpPr>
        <p:spPr>
          <a:xfrm>
            <a:off x="11244542" y="4418312"/>
            <a:ext cx="5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  <a:r>
              <a:rPr lang="en-IN" sz="1400" dirty="0"/>
              <a:t>W</a:t>
            </a:r>
          </a:p>
        </p:txBody>
      </p:sp>
      <p:pic>
        <p:nvPicPr>
          <p:cNvPr id="66" name="Graphic 10">
            <a:extLst>
              <a:ext uri="{FF2B5EF4-FFF2-40B4-BE49-F238E27FC236}">
                <a16:creationId xmlns:a16="http://schemas.microsoft.com/office/drawing/2014/main" id="{8AD53604-C803-9C96-B710-101A51BA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32" y="34435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490DE4-18B7-A406-DA74-B10ABA25247F}"/>
              </a:ext>
            </a:extLst>
          </p:cNvPr>
          <p:cNvCxnSpPr>
            <a:cxnSpLocks/>
            <a:stCxn id="11" idx="1"/>
            <a:endCxn id="66" idx="3"/>
          </p:cNvCxnSpPr>
          <p:nvPr/>
        </p:nvCxnSpPr>
        <p:spPr>
          <a:xfrm flipH="1">
            <a:off x="8367032" y="3775973"/>
            <a:ext cx="697674" cy="4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6">
            <a:extLst>
              <a:ext uri="{FF2B5EF4-FFF2-40B4-BE49-F238E27FC236}">
                <a16:creationId xmlns:a16="http://schemas.microsoft.com/office/drawing/2014/main" id="{D915CDA5-E42E-4D06-8F62-2C52722D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08" y="3566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B4B57E-198A-6C93-C0D1-8A0E8F239DB2}"/>
              </a:ext>
            </a:extLst>
          </p:cNvPr>
          <p:cNvCxnSpPr>
            <a:cxnSpLocks/>
            <a:stCxn id="66" idx="1"/>
            <a:endCxn id="72" idx="3"/>
          </p:cNvCxnSpPr>
          <p:nvPr/>
        </p:nvCxnSpPr>
        <p:spPr>
          <a:xfrm flipH="1" flipV="1">
            <a:off x="6927608" y="3795310"/>
            <a:ext cx="677424" cy="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D04059-7901-1336-A95D-7DE14506E809}"/>
              </a:ext>
            </a:extLst>
          </p:cNvPr>
          <p:cNvSpPr txBox="1"/>
          <p:nvPr/>
        </p:nvSpPr>
        <p:spPr>
          <a:xfrm>
            <a:off x="6967971" y="4220024"/>
            <a:ext cx="228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 Audit Table Scanner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52FA2F-7622-7950-67F2-531A2B1F909E}"/>
              </a:ext>
            </a:extLst>
          </p:cNvPr>
          <p:cNvSpPr txBox="1"/>
          <p:nvPr/>
        </p:nvSpPr>
        <p:spPr>
          <a:xfrm>
            <a:off x="6374981" y="4023428"/>
            <a:ext cx="57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142632-BDC5-4A70-41A2-B989BD7A908D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>
            <a:off x="11225600" y="2785428"/>
            <a:ext cx="71770" cy="221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</TotalTime>
  <Words>112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</cp:lastModifiedBy>
  <cp:revision>80</cp:revision>
  <dcterms:created xsi:type="dcterms:W3CDTF">2022-12-21T13:35:56Z</dcterms:created>
  <dcterms:modified xsi:type="dcterms:W3CDTF">2023-08-30T06:43:59Z</dcterms:modified>
</cp:coreProperties>
</file>