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89" y="1113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11" y="337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1979629" y="797855"/>
            <a:ext cx="123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data stream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6333251" y="36900"/>
            <a:ext cx="47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S3L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11" y="1875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47" y="324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7960281" y="34275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Rule-1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C34B560-2D33-2923-DC7D-ECBFA014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25" y="1113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BFB14-D3A1-A2C9-2758-7C13B4AECFB7}"/>
              </a:ext>
            </a:extLst>
          </p:cNvPr>
          <p:cNvCxnSpPr>
            <a:stCxn id="53" idx="3"/>
            <a:endCxn id="8" idx="1"/>
          </p:cNvCxnSpPr>
          <p:nvPr/>
        </p:nvCxnSpPr>
        <p:spPr>
          <a:xfrm>
            <a:off x="2943689" y="1494400"/>
            <a:ext cx="1098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7E3F22-B985-D5F1-2D92-E0858AA2781E}"/>
              </a:ext>
            </a:extLst>
          </p:cNvPr>
          <p:cNvSpPr txBox="1"/>
          <p:nvPr/>
        </p:nvSpPr>
        <p:spPr>
          <a:xfrm>
            <a:off x="3297750" y="786018"/>
            <a:ext cx="2302583" cy="3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Spark Streaming job on EMR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484E9C-2251-044E-D73E-EA2F76FAE6E3}"/>
              </a:ext>
            </a:extLst>
          </p:cNvPr>
          <p:cNvCxnSpPr>
            <a:stCxn id="8" idx="3"/>
            <a:endCxn id="79" idx="1"/>
          </p:cNvCxnSpPr>
          <p:nvPr/>
        </p:nvCxnSpPr>
        <p:spPr>
          <a:xfrm flipV="1">
            <a:off x="4804625" y="718049"/>
            <a:ext cx="1396986" cy="77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FCC2BC-C49A-2380-5332-F20513C4A626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804625" y="1494400"/>
            <a:ext cx="139698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67C91C-4C33-6636-F16D-B4AC8D1F6D47}"/>
              </a:ext>
            </a:extLst>
          </p:cNvPr>
          <p:cNvSpPr txBox="1"/>
          <p:nvPr/>
        </p:nvSpPr>
        <p:spPr>
          <a:xfrm>
            <a:off x="6361361" y="2648418"/>
            <a:ext cx="47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9A2066-EBCE-BE66-D1DB-BEDBC7F5A9C1}"/>
              </a:ext>
            </a:extLst>
          </p:cNvPr>
          <p:cNvCxnSpPr>
            <a:stCxn id="79" idx="3"/>
            <a:endCxn id="3" idx="1"/>
          </p:cNvCxnSpPr>
          <p:nvPr/>
        </p:nvCxnSpPr>
        <p:spPr>
          <a:xfrm flipV="1">
            <a:off x="6963611" y="705073"/>
            <a:ext cx="1098936" cy="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55059934-390A-7D60-B7A1-3F35DB6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11" y="18613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59CF38-AE92-E28A-6137-1BB3D5C92454}"/>
              </a:ext>
            </a:extLst>
          </p:cNvPr>
          <p:cNvSpPr txBox="1"/>
          <p:nvPr/>
        </p:nvSpPr>
        <p:spPr>
          <a:xfrm>
            <a:off x="8090026" y="2627395"/>
            <a:ext cx="102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Rule-2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48E147-22DA-C216-595C-C3C9D4EB9130}"/>
              </a:ext>
            </a:extLst>
          </p:cNvPr>
          <p:cNvCxnSpPr>
            <a:stCxn id="12" idx="3"/>
            <a:endCxn id="62" idx="1"/>
          </p:cNvCxnSpPr>
          <p:nvPr/>
        </p:nvCxnSpPr>
        <p:spPr>
          <a:xfrm flipV="1">
            <a:off x="6963611" y="2242387"/>
            <a:ext cx="1144800" cy="1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">
            <a:extLst>
              <a:ext uri="{FF2B5EF4-FFF2-40B4-BE49-F238E27FC236}">
                <a16:creationId xmlns:a16="http://schemas.microsoft.com/office/drawing/2014/main" id="{5BE5FD5D-08ED-9DB6-0C6F-1F3E9137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70" y="405853"/>
            <a:ext cx="334547" cy="3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ACAAD2B-1C34-BD3E-9308-E6E77BC09B62}"/>
              </a:ext>
            </a:extLst>
          </p:cNvPr>
          <p:cNvSpPr/>
          <p:nvPr/>
        </p:nvSpPr>
        <p:spPr>
          <a:xfrm>
            <a:off x="9862104" y="325263"/>
            <a:ext cx="897637" cy="74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DFEB6F-35D3-1905-6418-3610C785C5DA}"/>
              </a:ext>
            </a:extLst>
          </p:cNvPr>
          <p:cNvSpPr txBox="1"/>
          <p:nvPr/>
        </p:nvSpPr>
        <p:spPr>
          <a:xfrm>
            <a:off x="10077901" y="678854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GC-1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A0A14C8-C01A-F708-B9BE-4BFDDC6BF75B}"/>
              </a:ext>
            </a:extLst>
          </p:cNvPr>
          <p:cNvCxnSpPr>
            <a:cxnSpLocks/>
            <a:stCxn id="3" idx="3"/>
            <a:endCxn id="75" idx="1"/>
          </p:cNvCxnSpPr>
          <p:nvPr/>
        </p:nvCxnSpPr>
        <p:spPr>
          <a:xfrm flipV="1">
            <a:off x="8824547" y="695289"/>
            <a:ext cx="1037557" cy="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200CAEE-8253-E170-6E54-A01CAE2A05CC}"/>
              </a:ext>
            </a:extLst>
          </p:cNvPr>
          <p:cNvSpPr txBox="1"/>
          <p:nvPr/>
        </p:nvSpPr>
        <p:spPr>
          <a:xfrm>
            <a:off x="9616994" y="8487"/>
            <a:ext cx="151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Glue Workflow-1</a:t>
            </a:r>
          </a:p>
        </p:txBody>
      </p:sp>
      <p:pic>
        <p:nvPicPr>
          <p:cNvPr id="90" name="Graphic 7">
            <a:extLst>
              <a:ext uri="{FF2B5EF4-FFF2-40B4-BE49-F238E27FC236}">
                <a16:creationId xmlns:a16="http://schemas.microsoft.com/office/drawing/2014/main" id="{89EA7C12-8C4E-CA57-D32A-7A293DB5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724" y="2031941"/>
            <a:ext cx="334547" cy="33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C44B722-F888-5700-E9C3-D9AA9BA30223}"/>
              </a:ext>
            </a:extLst>
          </p:cNvPr>
          <p:cNvSpPr/>
          <p:nvPr/>
        </p:nvSpPr>
        <p:spPr>
          <a:xfrm>
            <a:off x="9899090" y="1898081"/>
            <a:ext cx="958306" cy="740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D1D9E9-FC55-3B2E-2942-7314D317C8F2}"/>
              </a:ext>
            </a:extLst>
          </p:cNvPr>
          <p:cNvSpPr txBox="1"/>
          <p:nvPr/>
        </p:nvSpPr>
        <p:spPr>
          <a:xfrm>
            <a:off x="10159277" y="2269430"/>
            <a:ext cx="538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GC-2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642E7F-B6FE-B725-3100-870394C24911}"/>
              </a:ext>
            </a:extLst>
          </p:cNvPr>
          <p:cNvSpPr txBox="1"/>
          <p:nvPr/>
        </p:nvSpPr>
        <p:spPr>
          <a:xfrm>
            <a:off x="9733882" y="1563551"/>
            <a:ext cx="151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Glue Workflow-2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E3351E-55DD-E7EA-0860-CEBADF4C1190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8870411" y="2242387"/>
            <a:ext cx="1028679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9">
            <a:extLst>
              <a:ext uri="{FF2B5EF4-FFF2-40B4-BE49-F238E27FC236}">
                <a16:creationId xmlns:a16="http://schemas.microsoft.com/office/drawing/2014/main" id="{67069E3A-0937-2367-8241-0DB536EA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714" y="32832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45D7E9-FBA7-0436-24F4-1827751DBA2F}"/>
              </a:ext>
            </a:extLst>
          </p:cNvPr>
          <p:cNvSpPr txBox="1"/>
          <p:nvPr/>
        </p:nvSpPr>
        <p:spPr>
          <a:xfrm>
            <a:off x="10009714" y="4086172"/>
            <a:ext cx="102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Rule-3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6988AC-6BB9-0EFF-383C-6F4F824AD2E0}"/>
              </a:ext>
            </a:extLst>
          </p:cNvPr>
          <p:cNvCxnSpPr>
            <a:stCxn id="91" idx="2"/>
            <a:endCxn id="2" idx="0"/>
          </p:cNvCxnSpPr>
          <p:nvPr/>
        </p:nvCxnSpPr>
        <p:spPr>
          <a:xfrm>
            <a:off x="10378243" y="2638132"/>
            <a:ext cx="12471" cy="64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17">
            <a:extLst>
              <a:ext uri="{FF2B5EF4-FFF2-40B4-BE49-F238E27FC236}">
                <a16:creationId xmlns:a16="http://schemas.microsoft.com/office/drawing/2014/main" id="{1F875427-2353-1E43-BA72-3D56DB88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26" y="32855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8DB46-5D8E-26A8-F2BA-8ECEB5C21CC9}"/>
              </a:ext>
            </a:extLst>
          </p:cNvPr>
          <p:cNvSpPr txBox="1"/>
          <p:nvPr/>
        </p:nvSpPr>
        <p:spPr>
          <a:xfrm>
            <a:off x="7888939" y="4041931"/>
            <a:ext cx="125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Step Function</a:t>
            </a:r>
          </a:p>
        </p:txBody>
      </p:sp>
      <p:pic>
        <p:nvPicPr>
          <p:cNvPr id="11" name="Graphic 22">
            <a:extLst>
              <a:ext uri="{FF2B5EF4-FFF2-40B4-BE49-F238E27FC236}">
                <a16:creationId xmlns:a16="http://schemas.microsoft.com/office/drawing/2014/main" id="{7E30DE80-7FE3-2391-EF75-1F1A8243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56702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7">
            <a:extLst>
              <a:ext uri="{FF2B5EF4-FFF2-40B4-BE49-F238E27FC236}">
                <a16:creationId xmlns:a16="http://schemas.microsoft.com/office/drawing/2014/main" id="{BF006E98-C881-FDF7-9D86-C82D0BD0B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47" y="56913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E4C5CC-48A2-A1F2-80F6-42A8077425D7}"/>
              </a:ext>
            </a:extLst>
          </p:cNvPr>
          <p:cNvSpPr txBox="1"/>
          <p:nvPr/>
        </p:nvSpPr>
        <p:spPr>
          <a:xfrm>
            <a:off x="2096413" y="6453679"/>
            <a:ext cx="180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Staging Layer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4E5B5-657F-9DDA-EFEA-61A3F0B25B61}"/>
              </a:ext>
            </a:extLst>
          </p:cNvPr>
          <p:cNvCxnSpPr>
            <a:stCxn id="2" idx="1"/>
            <a:endCxn id="9" idx="3"/>
          </p:cNvCxnSpPr>
          <p:nvPr/>
        </p:nvCxnSpPr>
        <p:spPr>
          <a:xfrm flipH="1">
            <a:off x="8852026" y="3664299"/>
            <a:ext cx="1157688" cy="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7">
            <a:extLst>
              <a:ext uri="{FF2B5EF4-FFF2-40B4-BE49-F238E27FC236}">
                <a16:creationId xmlns:a16="http://schemas.microsoft.com/office/drawing/2014/main" id="{9CBE48BF-A2C3-6B42-DB68-A5B2693BF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37" y="56888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CB0E11-D787-C5DE-534B-CC885F6FEC9E}"/>
              </a:ext>
            </a:extLst>
          </p:cNvPr>
          <p:cNvSpPr txBox="1"/>
          <p:nvPr/>
        </p:nvSpPr>
        <p:spPr>
          <a:xfrm>
            <a:off x="4280212" y="6444960"/>
            <a:ext cx="170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Final 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FE8B9-CDF9-76D3-D91A-365843D3E76E}"/>
              </a:ext>
            </a:extLst>
          </p:cNvPr>
          <p:cNvSpPr txBox="1"/>
          <p:nvPr/>
        </p:nvSpPr>
        <p:spPr>
          <a:xfrm>
            <a:off x="97691" y="6438454"/>
            <a:ext cx="197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Spark batch job on EMR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766E0364-1346-1462-C116-2FB1E6E9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69" y="5682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60A83-F8AB-2EB2-6EF9-C2B01871320B}"/>
              </a:ext>
            </a:extLst>
          </p:cNvPr>
          <p:cNvSpPr txBox="1"/>
          <p:nvPr/>
        </p:nvSpPr>
        <p:spPr>
          <a:xfrm>
            <a:off x="6026548" y="6448451"/>
            <a:ext cx="206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vs S3 Audit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125DC-AA76-C77C-9BC3-A55589235A48}"/>
              </a:ext>
            </a:extLst>
          </p:cNvPr>
          <p:cNvSpPr txBox="1"/>
          <p:nvPr/>
        </p:nvSpPr>
        <p:spPr>
          <a:xfrm>
            <a:off x="5063467" y="5277987"/>
            <a:ext cx="169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Audit Stored Proc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A56495B0-34EB-6CCE-1344-F5D4CBD8CEBF}"/>
              </a:ext>
            </a:extLst>
          </p:cNvPr>
          <p:cNvSpPr/>
          <p:nvPr/>
        </p:nvSpPr>
        <p:spPr>
          <a:xfrm>
            <a:off x="5357083" y="5557562"/>
            <a:ext cx="717475" cy="314543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Graphic 10">
            <a:extLst>
              <a:ext uri="{FF2B5EF4-FFF2-40B4-BE49-F238E27FC236}">
                <a16:creationId xmlns:a16="http://schemas.microsoft.com/office/drawing/2014/main" id="{CE45EB25-78EA-0D4E-DDD8-78492D7A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85" y="5669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F674A8-BC32-C193-031F-724F910FC02E}"/>
              </a:ext>
            </a:extLst>
          </p:cNvPr>
          <p:cNvSpPr txBox="1"/>
          <p:nvPr/>
        </p:nvSpPr>
        <p:spPr>
          <a:xfrm>
            <a:off x="8099195" y="6401628"/>
            <a:ext cx="242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Check Audit Table and send notification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29C6C7-E1A6-D4C0-FBDF-F85DA29B5C0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1138518" y="6051283"/>
            <a:ext cx="1126729" cy="2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1C4C1-5478-0B8C-164D-A9AC17B29CE3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3027247" y="6069896"/>
            <a:ext cx="1303590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96F5AC-395C-9CAE-3D4F-E99F649B8805}"/>
              </a:ext>
            </a:extLst>
          </p:cNvPr>
          <p:cNvCxnSpPr>
            <a:stCxn id="22" idx="3"/>
            <a:endCxn id="5" idx="1"/>
          </p:cNvCxnSpPr>
          <p:nvPr/>
        </p:nvCxnSpPr>
        <p:spPr>
          <a:xfrm flipV="1">
            <a:off x="5092837" y="6063960"/>
            <a:ext cx="1365932" cy="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B12791-879A-8FE3-D4D9-3F4F88186C56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7220769" y="6050762"/>
            <a:ext cx="1439916" cy="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12F89F-B3CF-EDDC-8116-B5C6950CC430}"/>
              </a:ext>
            </a:extLst>
          </p:cNvPr>
          <p:cNvSpPr txBox="1"/>
          <p:nvPr/>
        </p:nvSpPr>
        <p:spPr>
          <a:xfrm>
            <a:off x="2739367" y="5297680"/>
            <a:ext cx="1965509" cy="30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Enrichment Stored Proc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40A47122-AF1A-08C3-86B8-23704ECFA995}"/>
              </a:ext>
            </a:extLst>
          </p:cNvPr>
          <p:cNvSpPr/>
          <p:nvPr/>
        </p:nvSpPr>
        <p:spPr>
          <a:xfrm>
            <a:off x="3340944" y="5593450"/>
            <a:ext cx="717475" cy="314543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F20005E6-1E74-8BD4-6B93-6EB3659D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458" y="56662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8E1917-A2D9-0DB0-0CAA-CD8BB42BEEE7}"/>
              </a:ext>
            </a:extLst>
          </p:cNvPr>
          <p:cNvSpPr txBox="1"/>
          <p:nvPr/>
        </p:nvSpPr>
        <p:spPr>
          <a:xfrm>
            <a:off x="10899396" y="6428261"/>
            <a:ext cx="55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6A2F62-9D92-7D72-3B73-45D6F45F84B7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9422685" y="6047261"/>
            <a:ext cx="1396773" cy="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941DA5A-65E2-400E-EC89-14D94B69A716}"/>
              </a:ext>
            </a:extLst>
          </p:cNvPr>
          <p:cNvSpPr/>
          <p:nvPr/>
        </p:nvSpPr>
        <p:spPr>
          <a:xfrm>
            <a:off x="97654" y="4349708"/>
            <a:ext cx="11780668" cy="25082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98FB38-A15E-1C88-19B6-F19E163ED76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026548" y="3664299"/>
            <a:ext cx="2063478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1EF54A-D200-7174-6901-FC49A1AB955D}"/>
              </a:ext>
            </a:extLst>
          </p:cNvPr>
          <p:cNvCxnSpPr>
            <a:cxnSpLocks/>
          </p:cNvCxnSpPr>
          <p:nvPr/>
        </p:nvCxnSpPr>
        <p:spPr>
          <a:xfrm>
            <a:off x="6023500" y="3672182"/>
            <a:ext cx="0" cy="6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 Subramanian</cp:lastModifiedBy>
  <cp:revision>108</cp:revision>
  <dcterms:created xsi:type="dcterms:W3CDTF">2022-12-21T13:35:56Z</dcterms:created>
  <dcterms:modified xsi:type="dcterms:W3CDTF">2024-08-14T04:20:34Z</dcterms:modified>
</cp:coreProperties>
</file>