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2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1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5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3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8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3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BBAC6-2AE4-47E3-9793-D92C403122F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5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0">
            <a:extLst>
              <a:ext uri="{FF2B5EF4-FFF2-40B4-BE49-F238E27FC236}">
                <a16:creationId xmlns:a16="http://schemas.microsoft.com/office/drawing/2014/main" id="{599BB77A-8510-4493-1759-42B45A55A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936" y="196087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6">
            <a:extLst>
              <a:ext uri="{FF2B5EF4-FFF2-40B4-BE49-F238E27FC236}">
                <a16:creationId xmlns:a16="http://schemas.microsoft.com/office/drawing/2014/main" id="{13D635DD-333F-DE57-B41E-8FD21FBB9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551" y="275211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10">
            <a:extLst>
              <a:ext uri="{FF2B5EF4-FFF2-40B4-BE49-F238E27FC236}">
                <a16:creationId xmlns:a16="http://schemas.microsoft.com/office/drawing/2014/main" id="{14096EB3-33BD-0B0D-5C4D-D02745038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048" y="34715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17">
            <a:extLst>
              <a:ext uri="{FF2B5EF4-FFF2-40B4-BE49-F238E27FC236}">
                <a16:creationId xmlns:a16="http://schemas.microsoft.com/office/drawing/2014/main" id="{E5427F82-4855-039E-C864-64775C38C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8" y="271654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416C892-4021-D2AC-56F7-0EC03260E5F3}"/>
              </a:ext>
            </a:extLst>
          </p:cNvPr>
          <p:cNvSpPr txBox="1"/>
          <p:nvPr/>
        </p:nvSpPr>
        <p:spPr>
          <a:xfrm>
            <a:off x="3314238" y="3219598"/>
            <a:ext cx="1631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Diamond price queue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A73A01-B3C6-0020-95FC-DE4F3753A8B0}"/>
              </a:ext>
            </a:extLst>
          </p:cNvPr>
          <p:cNvSpPr txBox="1"/>
          <p:nvPr/>
        </p:nvSpPr>
        <p:spPr>
          <a:xfrm>
            <a:off x="4905934" y="1715847"/>
            <a:ext cx="1063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Car price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17">
            <a:extLst>
              <a:ext uri="{FF2B5EF4-FFF2-40B4-BE49-F238E27FC236}">
                <a16:creationId xmlns:a16="http://schemas.microsoft.com/office/drawing/2014/main" id="{46FFC977-92B6-9488-390F-F1DC95F1A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169" y="27883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32">
            <a:extLst>
              <a:ext uri="{FF2B5EF4-FFF2-40B4-BE49-F238E27FC236}">
                <a16:creationId xmlns:a16="http://schemas.microsoft.com/office/drawing/2014/main" id="{2D835F7B-E738-DFAC-3F37-DF64BE3AD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370" y="28639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32">
            <a:extLst>
              <a:ext uri="{FF2B5EF4-FFF2-40B4-BE49-F238E27FC236}">
                <a16:creationId xmlns:a16="http://schemas.microsoft.com/office/drawing/2014/main" id="{1A3061DC-FC62-DCFD-3251-1EB29CF42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770" y="22943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8DABC6C0-4EDD-30C0-662C-40557B909476}"/>
              </a:ext>
            </a:extLst>
          </p:cNvPr>
          <p:cNvSpPr/>
          <p:nvPr/>
        </p:nvSpPr>
        <p:spPr>
          <a:xfrm>
            <a:off x="6449102" y="1677309"/>
            <a:ext cx="5677795" cy="36604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4886CD9D-1531-360B-69E0-E0BA07FDA40C}"/>
              </a:ext>
            </a:extLst>
          </p:cNvPr>
          <p:cNvSpPr/>
          <p:nvPr/>
        </p:nvSpPr>
        <p:spPr>
          <a:xfrm>
            <a:off x="1976449" y="2202778"/>
            <a:ext cx="359045" cy="26161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Flowchart: Alternate Process 107">
            <a:extLst>
              <a:ext uri="{FF2B5EF4-FFF2-40B4-BE49-F238E27FC236}">
                <a16:creationId xmlns:a16="http://schemas.microsoft.com/office/drawing/2014/main" id="{618E458F-4FBD-170F-912E-B299465D0198}"/>
              </a:ext>
            </a:extLst>
          </p:cNvPr>
          <p:cNvSpPr/>
          <p:nvPr/>
        </p:nvSpPr>
        <p:spPr>
          <a:xfrm>
            <a:off x="2011753" y="3698500"/>
            <a:ext cx="359045" cy="26161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D8D3004-4645-4332-E7A1-C08EE3E1DCF7}"/>
              </a:ext>
            </a:extLst>
          </p:cNvPr>
          <p:cNvSpPr txBox="1"/>
          <p:nvPr/>
        </p:nvSpPr>
        <p:spPr>
          <a:xfrm>
            <a:off x="1428536" y="1928334"/>
            <a:ext cx="1809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mlapps car-price resource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495C84F-4A60-5CD7-B34B-F0D8C7B549A1}"/>
              </a:ext>
            </a:extLst>
          </p:cNvPr>
          <p:cNvSpPr txBox="1"/>
          <p:nvPr/>
        </p:nvSpPr>
        <p:spPr>
          <a:xfrm>
            <a:off x="1125353" y="3955998"/>
            <a:ext cx="216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mlapps diamond-price resource</a:t>
            </a:r>
          </a:p>
        </p:txBody>
      </p:sp>
      <p:sp>
        <p:nvSpPr>
          <p:cNvPr id="113" name="Flowchart: Alternate Process 112">
            <a:extLst>
              <a:ext uri="{FF2B5EF4-FFF2-40B4-BE49-F238E27FC236}">
                <a16:creationId xmlns:a16="http://schemas.microsoft.com/office/drawing/2014/main" id="{2E5C0FB0-F963-4F41-CF5B-0ED8B3B14B73}"/>
              </a:ext>
            </a:extLst>
          </p:cNvPr>
          <p:cNvSpPr/>
          <p:nvPr/>
        </p:nvSpPr>
        <p:spPr>
          <a:xfrm>
            <a:off x="599372" y="1837684"/>
            <a:ext cx="2675849" cy="244373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9C961F2-CF45-A57E-0311-78AB3E77D99A}"/>
              </a:ext>
            </a:extLst>
          </p:cNvPr>
          <p:cNvSpPr txBox="1"/>
          <p:nvPr/>
        </p:nvSpPr>
        <p:spPr>
          <a:xfrm>
            <a:off x="1154553" y="1558914"/>
            <a:ext cx="1623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mlapps-to-SQS API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7ACCCA0-C9EB-DDB4-CC16-34375AC8D986}"/>
              </a:ext>
            </a:extLst>
          </p:cNvPr>
          <p:cNvCxnSpPr>
            <a:cxnSpLocks/>
            <a:stCxn id="81" idx="3"/>
            <a:endCxn id="157" idx="1"/>
          </p:cNvCxnSpPr>
          <p:nvPr/>
        </p:nvCxnSpPr>
        <p:spPr>
          <a:xfrm flipV="1">
            <a:off x="7466169" y="2701503"/>
            <a:ext cx="906888" cy="46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Graphic 32">
            <a:extLst>
              <a:ext uri="{FF2B5EF4-FFF2-40B4-BE49-F238E27FC236}">
                <a16:creationId xmlns:a16="http://schemas.microsoft.com/office/drawing/2014/main" id="{9FE50FEA-BCC0-8971-2EE6-A8912F7B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726" y="38242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Graphic 32">
            <a:extLst>
              <a:ext uri="{FF2B5EF4-FFF2-40B4-BE49-F238E27FC236}">
                <a16:creationId xmlns:a16="http://schemas.microsoft.com/office/drawing/2014/main" id="{49B0C36A-1101-5461-E1B6-786158C63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838" y="44471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ABCF830-FF84-1017-093E-1BD90CC8CC6E}"/>
              </a:ext>
            </a:extLst>
          </p:cNvPr>
          <p:cNvCxnSpPr>
            <a:cxnSpLocks/>
            <a:stCxn id="81" idx="3"/>
            <a:endCxn id="158" idx="1"/>
          </p:cNvCxnSpPr>
          <p:nvPr/>
        </p:nvCxnSpPr>
        <p:spPr>
          <a:xfrm>
            <a:off x="7466169" y="3169332"/>
            <a:ext cx="931472" cy="1198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4EBD570-C5B8-4D73-A166-B9756221F2FF}"/>
              </a:ext>
            </a:extLst>
          </p:cNvPr>
          <p:cNvCxnSpPr>
            <a:stCxn id="101" idx="3"/>
            <a:endCxn id="26" idx="1"/>
          </p:cNvCxnSpPr>
          <p:nvPr/>
        </p:nvCxnSpPr>
        <p:spPr>
          <a:xfrm>
            <a:off x="9297970" y="2522951"/>
            <a:ext cx="1606581" cy="61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6D9F9EC-9D7F-009F-5F67-D67D6BC07AAA}"/>
              </a:ext>
            </a:extLst>
          </p:cNvPr>
          <p:cNvCxnSpPr>
            <a:stCxn id="82" idx="3"/>
            <a:endCxn id="26" idx="1"/>
          </p:cNvCxnSpPr>
          <p:nvPr/>
        </p:nvCxnSpPr>
        <p:spPr>
          <a:xfrm>
            <a:off x="9315570" y="3092544"/>
            <a:ext cx="1588981" cy="4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FC9561C-FC9A-6626-8AE2-24FA9D4E81D6}"/>
              </a:ext>
            </a:extLst>
          </p:cNvPr>
          <p:cNvCxnSpPr>
            <a:stCxn id="125" idx="3"/>
            <a:endCxn id="26" idx="1"/>
          </p:cNvCxnSpPr>
          <p:nvPr/>
        </p:nvCxnSpPr>
        <p:spPr>
          <a:xfrm flipV="1">
            <a:off x="9325926" y="3133118"/>
            <a:ext cx="1578625" cy="91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DA825A-0F1C-7BE1-A0AF-58CB75C765C1}"/>
              </a:ext>
            </a:extLst>
          </p:cNvPr>
          <p:cNvCxnSpPr>
            <a:stCxn id="126" idx="3"/>
            <a:endCxn id="26" idx="1"/>
          </p:cNvCxnSpPr>
          <p:nvPr/>
        </p:nvCxnSpPr>
        <p:spPr>
          <a:xfrm flipV="1">
            <a:off x="9354038" y="3133118"/>
            <a:ext cx="1550513" cy="154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2">
            <a:extLst>
              <a:ext uri="{FF2B5EF4-FFF2-40B4-BE49-F238E27FC236}">
                <a16:creationId xmlns:a16="http://schemas.microsoft.com/office/drawing/2014/main" id="{9623A0DB-4E46-8FEE-3DF9-5847BB3FD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863" y="2529855"/>
            <a:ext cx="50014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ALB</a:t>
            </a:r>
          </a:p>
        </p:txBody>
      </p:sp>
      <p:sp>
        <p:nvSpPr>
          <p:cNvPr id="147" name="TextBox 12">
            <a:extLst>
              <a:ext uri="{FF2B5EF4-FFF2-40B4-BE49-F238E27FC236}">
                <a16:creationId xmlns:a16="http://schemas.microsoft.com/office/drawing/2014/main" id="{E1A1324A-E9C3-054A-5CDD-19D6303CF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1699" y="2114087"/>
            <a:ext cx="128207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Car price pod 1</a:t>
            </a:r>
          </a:p>
        </p:txBody>
      </p:sp>
      <p:sp>
        <p:nvSpPr>
          <p:cNvPr id="148" name="TextBox 12">
            <a:extLst>
              <a:ext uri="{FF2B5EF4-FFF2-40B4-BE49-F238E27FC236}">
                <a16:creationId xmlns:a16="http://schemas.microsoft.com/office/drawing/2014/main" id="{31DB327C-B68E-DE0C-C291-7E241CFE7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790" y="2683740"/>
            <a:ext cx="1682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Diamond price pod 1</a:t>
            </a:r>
          </a:p>
        </p:txBody>
      </p:sp>
      <p:sp>
        <p:nvSpPr>
          <p:cNvPr id="149" name="TextBox 12">
            <a:extLst>
              <a:ext uri="{FF2B5EF4-FFF2-40B4-BE49-F238E27FC236}">
                <a16:creationId xmlns:a16="http://schemas.microsoft.com/office/drawing/2014/main" id="{BD2C00B7-D60B-D86E-D487-930BB961D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4654" y="3670648"/>
            <a:ext cx="15742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Car price pod 2</a:t>
            </a:r>
          </a:p>
        </p:txBody>
      </p:sp>
      <p:sp>
        <p:nvSpPr>
          <p:cNvPr id="150" name="TextBox 12">
            <a:extLst>
              <a:ext uri="{FF2B5EF4-FFF2-40B4-BE49-F238E27FC236}">
                <a16:creationId xmlns:a16="http://schemas.microsoft.com/office/drawing/2014/main" id="{11F2FE25-9C4F-3F01-7E97-2909494FC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3886" y="4266935"/>
            <a:ext cx="15742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Diamond price pod 2</a:t>
            </a:r>
          </a:p>
        </p:txBody>
      </p:sp>
      <p:sp>
        <p:nvSpPr>
          <p:cNvPr id="151" name="TextBox 12">
            <a:extLst>
              <a:ext uri="{FF2B5EF4-FFF2-40B4-BE49-F238E27FC236}">
                <a16:creationId xmlns:a16="http://schemas.microsoft.com/office/drawing/2014/main" id="{934E9EE2-8524-CC13-CDF9-633827839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40" y="2454937"/>
            <a:ext cx="10403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55" name="TextBox 12">
            <a:extLst>
              <a:ext uri="{FF2B5EF4-FFF2-40B4-BE49-F238E27FC236}">
                <a16:creationId xmlns:a16="http://schemas.microsoft.com/office/drawing/2014/main" id="{932367BB-3FFD-864B-2D9A-99D10B3D3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4928" y="5365266"/>
            <a:ext cx="12866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EKS Cluster VPC</a:t>
            </a:r>
          </a:p>
        </p:txBody>
      </p:sp>
      <p:sp>
        <p:nvSpPr>
          <p:cNvPr id="156" name="TextBox 12">
            <a:extLst>
              <a:ext uri="{FF2B5EF4-FFF2-40B4-BE49-F238E27FC236}">
                <a16:creationId xmlns:a16="http://schemas.microsoft.com/office/drawing/2014/main" id="{A9949708-4225-3432-FCB5-21F3AEFB2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7052" y="2499545"/>
            <a:ext cx="110788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MySQL DB</a:t>
            </a:r>
          </a:p>
        </p:txBody>
      </p:sp>
      <p:sp>
        <p:nvSpPr>
          <p:cNvPr id="157" name="Rectangle: Single Corner Rounded 156">
            <a:extLst>
              <a:ext uri="{FF2B5EF4-FFF2-40B4-BE49-F238E27FC236}">
                <a16:creationId xmlns:a16="http://schemas.microsoft.com/office/drawing/2014/main" id="{856DC80D-96ED-56AC-9B1B-19EA486CACCD}"/>
              </a:ext>
            </a:extLst>
          </p:cNvPr>
          <p:cNvSpPr/>
          <p:nvPr/>
        </p:nvSpPr>
        <p:spPr>
          <a:xfrm>
            <a:off x="8373057" y="1960957"/>
            <a:ext cx="1615087" cy="1481092"/>
          </a:xfrm>
          <a:prstGeom prst="round1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Rectangle: Single Corner Rounded 157">
            <a:extLst>
              <a:ext uri="{FF2B5EF4-FFF2-40B4-BE49-F238E27FC236}">
                <a16:creationId xmlns:a16="http://schemas.microsoft.com/office/drawing/2014/main" id="{52D5B686-EF1F-D9E9-806C-42551C287B6C}"/>
              </a:ext>
            </a:extLst>
          </p:cNvPr>
          <p:cNvSpPr/>
          <p:nvPr/>
        </p:nvSpPr>
        <p:spPr>
          <a:xfrm>
            <a:off x="8397641" y="3627526"/>
            <a:ext cx="1615087" cy="1481092"/>
          </a:xfrm>
          <a:prstGeom prst="round1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1" name="TextBox 12">
            <a:extLst>
              <a:ext uri="{FF2B5EF4-FFF2-40B4-BE49-F238E27FC236}">
                <a16:creationId xmlns:a16="http://schemas.microsoft.com/office/drawing/2014/main" id="{CCF9C4EF-C4E9-562A-DB01-4877EE218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8135" y="4548992"/>
            <a:ext cx="676311" cy="261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 2</a:t>
            </a:r>
          </a:p>
        </p:txBody>
      </p:sp>
      <p:sp>
        <p:nvSpPr>
          <p:cNvPr id="175" name="TextBox 12">
            <a:extLst>
              <a:ext uri="{FF2B5EF4-FFF2-40B4-BE49-F238E27FC236}">
                <a16:creationId xmlns:a16="http://schemas.microsoft.com/office/drawing/2014/main" id="{00B9AD05-CC54-3658-F8D7-D3F5B8AAF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0786" y="2230121"/>
            <a:ext cx="676311" cy="261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ECBC60-DEA7-B452-0E3A-11D299C99932}"/>
              </a:ext>
            </a:extLst>
          </p:cNvPr>
          <p:cNvCxnSpPr>
            <a:stCxn id="15" idx="3"/>
            <a:endCxn id="81" idx="1"/>
          </p:cNvCxnSpPr>
          <p:nvPr/>
        </p:nvCxnSpPr>
        <p:spPr>
          <a:xfrm>
            <a:off x="5843936" y="2341872"/>
            <a:ext cx="860233" cy="82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B2E46E-99F9-4B99-D534-C34489822AF9}"/>
              </a:ext>
            </a:extLst>
          </p:cNvPr>
          <p:cNvCxnSpPr>
            <a:cxnSpLocks/>
            <a:stCxn id="65" idx="3"/>
            <a:endCxn id="81" idx="1"/>
          </p:cNvCxnSpPr>
          <p:nvPr/>
        </p:nvCxnSpPr>
        <p:spPr>
          <a:xfrm flipV="1">
            <a:off x="5872048" y="3169332"/>
            <a:ext cx="832121" cy="68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26">
            <a:extLst>
              <a:ext uri="{FF2B5EF4-FFF2-40B4-BE49-F238E27FC236}">
                <a16:creationId xmlns:a16="http://schemas.microsoft.com/office/drawing/2014/main" id="{74286CCF-BB0B-961E-559A-E2DCCF675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853" y="34803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26">
            <a:extLst>
              <a:ext uri="{FF2B5EF4-FFF2-40B4-BE49-F238E27FC236}">
                <a16:creationId xmlns:a16="http://schemas.microsoft.com/office/drawing/2014/main" id="{DB2B5B8F-7BF4-0941-9D53-4F19C13BE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784" y="196543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270FF1-9B18-935F-EFDE-39CA21AA54C5}"/>
              </a:ext>
            </a:extLst>
          </p:cNvPr>
          <p:cNvSpPr txBox="1"/>
          <p:nvPr/>
        </p:nvSpPr>
        <p:spPr>
          <a:xfrm>
            <a:off x="1640463" y="5538707"/>
            <a:ext cx="4296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Diamond price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mlapps-diamond-price-post-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fromSQS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Car price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mlapps-car-price-post-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fromSQS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Diamond price queue: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mlapps-diamond-price-queue</a:t>
            </a:r>
          </a:p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Car price queue: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mlapps-car-price-queue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ACM: Amazon Certificate Manager</a:t>
            </a:r>
          </a:p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CR: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Config Rule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C9088-2B0B-7CB4-8271-74F4F593CB89}"/>
              </a:ext>
            </a:extLst>
          </p:cNvPr>
          <p:cNvSpPr txBox="1"/>
          <p:nvPr/>
        </p:nvSpPr>
        <p:spPr>
          <a:xfrm>
            <a:off x="4854069" y="4238223"/>
            <a:ext cx="1317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Diamond price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8CD8D-4F33-40E2-E34C-AAFBBF21ED0D}"/>
              </a:ext>
            </a:extLst>
          </p:cNvPr>
          <p:cNvSpPr txBox="1"/>
          <p:nvPr/>
        </p:nvSpPr>
        <p:spPr>
          <a:xfrm>
            <a:off x="3342354" y="1694125"/>
            <a:ext cx="1317964" cy="271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Car price queue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2AE512-4717-572F-EB83-9D2ED976410D}"/>
              </a:ext>
            </a:extLst>
          </p:cNvPr>
          <p:cNvCxnSpPr>
            <a:stCxn id="107" idx="3"/>
            <a:endCxn id="3" idx="1"/>
          </p:cNvCxnSpPr>
          <p:nvPr/>
        </p:nvCxnSpPr>
        <p:spPr>
          <a:xfrm>
            <a:off x="2335494" y="2333583"/>
            <a:ext cx="1311290" cy="1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E990D2-9A1A-5300-44F7-F44D7C06B7F5}"/>
              </a:ext>
            </a:extLst>
          </p:cNvPr>
          <p:cNvCxnSpPr>
            <a:stCxn id="3" idx="3"/>
            <a:endCxn id="15" idx="1"/>
          </p:cNvCxnSpPr>
          <p:nvPr/>
        </p:nvCxnSpPr>
        <p:spPr>
          <a:xfrm flipV="1">
            <a:off x="4408784" y="2341872"/>
            <a:ext cx="673152" cy="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4FEFBB-D1A8-7CAB-12DD-5D5DB510B50E}"/>
              </a:ext>
            </a:extLst>
          </p:cNvPr>
          <p:cNvCxnSpPr>
            <a:stCxn id="108" idx="3"/>
            <a:endCxn id="2" idx="1"/>
          </p:cNvCxnSpPr>
          <p:nvPr/>
        </p:nvCxnSpPr>
        <p:spPr>
          <a:xfrm>
            <a:off x="2370798" y="3829305"/>
            <a:ext cx="1246055" cy="32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B2DDEC-BC24-D988-DCBE-996538C3D322}"/>
              </a:ext>
            </a:extLst>
          </p:cNvPr>
          <p:cNvCxnSpPr>
            <a:stCxn id="2" idx="3"/>
            <a:endCxn id="65" idx="1"/>
          </p:cNvCxnSpPr>
          <p:nvPr/>
        </p:nvCxnSpPr>
        <p:spPr>
          <a:xfrm flipV="1">
            <a:off x="4378853" y="3852563"/>
            <a:ext cx="731195" cy="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8">
            <a:extLst>
              <a:ext uri="{FF2B5EF4-FFF2-40B4-BE49-F238E27FC236}">
                <a16:creationId xmlns:a16="http://schemas.microsoft.com/office/drawing/2014/main" id="{418554F8-4743-3DD3-98A4-4F0064355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34" y="563056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0F83D4-4FE5-1465-5F2B-17292EC7D13F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648234" y="3550332"/>
            <a:ext cx="428057" cy="208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1">
            <a:extLst>
              <a:ext uri="{FF2B5EF4-FFF2-40B4-BE49-F238E27FC236}">
                <a16:creationId xmlns:a16="http://schemas.microsoft.com/office/drawing/2014/main" id="{B2ACE7D9-5601-1381-D1BF-4313F0F6E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573" y="57291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2">
            <a:extLst>
              <a:ext uri="{FF2B5EF4-FFF2-40B4-BE49-F238E27FC236}">
                <a16:creationId xmlns:a16="http://schemas.microsoft.com/office/drawing/2014/main" id="{C2604AF7-014B-6231-536E-C96AFD953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5373" y="6506178"/>
            <a:ext cx="1410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Inspector</a:t>
            </a:r>
          </a:p>
        </p:txBody>
      </p:sp>
      <p:sp>
        <p:nvSpPr>
          <p:cNvPr id="38" name="TextBox 12">
            <a:extLst>
              <a:ext uri="{FF2B5EF4-FFF2-40B4-BE49-F238E27FC236}">
                <a16:creationId xmlns:a16="http://schemas.microsoft.com/office/drawing/2014/main" id="{C971AC35-C083-9131-D2A7-EF7B1BF49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00" y="6375373"/>
            <a:ext cx="50014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37BF1A-51A0-D481-3F5F-E0B477A9ECB9}"/>
              </a:ext>
            </a:extLst>
          </p:cNvPr>
          <p:cNvSpPr txBox="1"/>
          <p:nvPr/>
        </p:nvSpPr>
        <p:spPr>
          <a:xfrm>
            <a:off x="10603573" y="5678191"/>
            <a:ext cx="1523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Will check for vulnerability issues in EC2 nodes and lambda functions</a:t>
            </a: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858CDA-A56E-B896-01A7-B6248F29D3C6}"/>
              </a:ext>
            </a:extLst>
          </p:cNvPr>
          <p:cNvSpPr txBox="1"/>
          <p:nvPr/>
        </p:nvSpPr>
        <p:spPr>
          <a:xfrm rot="16040434">
            <a:off x="4944271" y="2937725"/>
            <a:ext cx="454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4924CF-2C49-EDF6-2EA1-AA8F9AF7CAB9}"/>
              </a:ext>
            </a:extLst>
          </p:cNvPr>
          <p:cNvSpPr txBox="1"/>
          <p:nvPr/>
        </p:nvSpPr>
        <p:spPr>
          <a:xfrm>
            <a:off x="8097466" y="6194633"/>
            <a:ext cx="488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A7D59E-F3D4-7369-28F7-E722FEF7ABAA}"/>
              </a:ext>
            </a:extLst>
          </p:cNvPr>
          <p:cNvCxnSpPr/>
          <p:nvPr/>
        </p:nvCxnSpPr>
        <p:spPr>
          <a:xfrm flipH="1" flipV="1">
            <a:off x="5465381" y="2716547"/>
            <a:ext cx="2426" cy="586676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D97D25-1930-7E91-5293-ABA4AAC83012}"/>
              </a:ext>
            </a:extLst>
          </p:cNvPr>
          <p:cNvCxnSpPr>
            <a:endCxn id="4" idx="3"/>
          </p:cNvCxnSpPr>
          <p:nvPr/>
        </p:nvCxnSpPr>
        <p:spPr>
          <a:xfrm flipH="1">
            <a:off x="7029234" y="6000228"/>
            <a:ext cx="1042472" cy="11340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4831F68-9B3F-9C8A-2B24-E6F00E85E4F9}"/>
              </a:ext>
            </a:extLst>
          </p:cNvPr>
          <p:cNvSpPr txBox="1"/>
          <p:nvPr/>
        </p:nvSpPr>
        <p:spPr>
          <a:xfrm>
            <a:off x="1846284" y="3272392"/>
            <a:ext cx="415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CACF263-375E-B8A2-75C3-0D0A29C0391A}"/>
              </a:ext>
            </a:extLst>
          </p:cNvPr>
          <p:cNvCxnSpPr>
            <a:endCxn id="67" idx="3"/>
          </p:cNvCxnSpPr>
          <p:nvPr/>
        </p:nvCxnSpPr>
        <p:spPr>
          <a:xfrm flipH="1">
            <a:off x="1419828" y="3087871"/>
            <a:ext cx="877223" cy="9676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7349E38-B961-7C15-DEE5-2BDF3CACBAAE}"/>
              </a:ext>
            </a:extLst>
          </p:cNvPr>
          <p:cNvSpPr txBox="1"/>
          <p:nvPr/>
        </p:nvSpPr>
        <p:spPr>
          <a:xfrm>
            <a:off x="7156192" y="2180146"/>
            <a:ext cx="488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5F095C-AAC7-716E-AC3D-71FF22AAD79E}"/>
              </a:ext>
            </a:extLst>
          </p:cNvPr>
          <p:cNvCxnSpPr>
            <a:cxnSpLocks/>
            <a:stCxn id="34" idx="0"/>
            <a:endCxn id="81" idx="0"/>
          </p:cNvCxnSpPr>
          <p:nvPr/>
        </p:nvCxnSpPr>
        <p:spPr>
          <a:xfrm flipH="1">
            <a:off x="7085169" y="2180146"/>
            <a:ext cx="315351" cy="608186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8">
            <a:extLst>
              <a:ext uri="{FF2B5EF4-FFF2-40B4-BE49-F238E27FC236}">
                <a16:creationId xmlns:a16="http://schemas.microsoft.com/office/drawing/2014/main" id="{139E62B3-BFD0-27FE-FA9D-31B1FF317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289" y="1833032"/>
            <a:ext cx="359631" cy="35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8">
            <a:extLst>
              <a:ext uri="{FF2B5EF4-FFF2-40B4-BE49-F238E27FC236}">
                <a16:creationId xmlns:a16="http://schemas.microsoft.com/office/drawing/2014/main" id="{76AE6FEC-532F-7F77-FB92-9D4600DA1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466" y="5832146"/>
            <a:ext cx="359631" cy="35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8">
            <a:extLst>
              <a:ext uri="{FF2B5EF4-FFF2-40B4-BE49-F238E27FC236}">
                <a16:creationId xmlns:a16="http://schemas.microsoft.com/office/drawing/2014/main" id="{4683FF54-9C57-8523-6160-019FF9A8B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758" y="2915742"/>
            <a:ext cx="359631" cy="35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8">
            <a:extLst>
              <a:ext uri="{FF2B5EF4-FFF2-40B4-BE49-F238E27FC236}">
                <a16:creationId xmlns:a16="http://schemas.microsoft.com/office/drawing/2014/main" id="{BC6F002A-147D-B309-3042-E8D38D0A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145" y="2884905"/>
            <a:ext cx="359631" cy="35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A3C15E1-6620-66C7-B890-79D15196716A}"/>
              </a:ext>
            </a:extLst>
          </p:cNvPr>
          <p:cNvSpPr txBox="1"/>
          <p:nvPr/>
        </p:nvSpPr>
        <p:spPr>
          <a:xfrm>
            <a:off x="11044859" y="4348083"/>
            <a:ext cx="454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</a:p>
        </p:txBody>
      </p:sp>
      <p:pic>
        <p:nvPicPr>
          <p:cNvPr id="53" name="Graphic 8">
            <a:extLst>
              <a:ext uri="{FF2B5EF4-FFF2-40B4-BE49-F238E27FC236}">
                <a16:creationId xmlns:a16="http://schemas.microsoft.com/office/drawing/2014/main" id="{F121270A-75D3-4E33-7D13-827DFBBFC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247" y="3978340"/>
            <a:ext cx="359631" cy="35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3A5705-8522-B8F2-8A43-6550AA3D07B6}"/>
              </a:ext>
            </a:extLst>
          </p:cNvPr>
          <p:cNvCxnSpPr>
            <a:stCxn id="53" idx="0"/>
            <a:endCxn id="26" idx="2"/>
          </p:cNvCxnSpPr>
          <p:nvPr/>
        </p:nvCxnSpPr>
        <p:spPr>
          <a:xfrm flipV="1">
            <a:off x="11251063" y="3514118"/>
            <a:ext cx="34488" cy="464222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9B85127-355A-3275-7F08-F0719A1CB0FF}"/>
              </a:ext>
            </a:extLst>
          </p:cNvPr>
          <p:cNvSpPr/>
          <p:nvPr/>
        </p:nvSpPr>
        <p:spPr>
          <a:xfrm>
            <a:off x="6524226" y="2454937"/>
            <a:ext cx="1148428" cy="135223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F3E85-B524-080F-C097-1893E11ED8D9}"/>
              </a:ext>
            </a:extLst>
          </p:cNvPr>
          <p:cNvSpPr/>
          <p:nvPr/>
        </p:nvSpPr>
        <p:spPr>
          <a:xfrm>
            <a:off x="8180963" y="1851834"/>
            <a:ext cx="3587613" cy="332803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21B7C05C-3B06-D1F5-83F4-BD0FD3258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4228" y="3836350"/>
            <a:ext cx="12866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Subnets</a:t>
            </a:r>
          </a:p>
        </p:txBody>
      </p:sp>
      <p:sp>
        <p:nvSpPr>
          <p:cNvPr id="32" name="TextBox 12">
            <a:extLst>
              <a:ext uri="{FF2B5EF4-FFF2-40B4-BE49-F238E27FC236}">
                <a16:creationId xmlns:a16="http://schemas.microsoft.com/office/drawing/2014/main" id="{71602CA3-AD39-33D8-E93F-123A070AA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3272" y="4869965"/>
            <a:ext cx="12866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Subnets</a:t>
            </a:r>
          </a:p>
        </p:txBody>
      </p:sp>
      <p:pic>
        <p:nvPicPr>
          <p:cNvPr id="5" name="Graphic 8">
            <a:extLst>
              <a:ext uri="{FF2B5EF4-FFF2-40B4-BE49-F238E27FC236}">
                <a16:creationId xmlns:a16="http://schemas.microsoft.com/office/drawing/2014/main" id="{82992A35-3768-C771-F3A7-335FF35E0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4" y="2437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19">
            <a:extLst>
              <a:ext uri="{FF2B5EF4-FFF2-40B4-BE49-F238E27FC236}">
                <a16:creationId xmlns:a16="http://schemas.microsoft.com/office/drawing/2014/main" id="{C90D9FA2-F9AF-73E1-9690-808A9E8C7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829" y="2326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21">
            <a:extLst>
              <a:ext uri="{FF2B5EF4-FFF2-40B4-BE49-F238E27FC236}">
                <a16:creationId xmlns:a16="http://schemas.microsoft.com/office/drawing/2014/main" id="{3CA78623-A1CE-39FD-1B64-A2CB4F41C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989" y="607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F01091-DD7B-ED6A-6CA7-2A121F3F17E0}"/>
              </a:ext>
            </a:extLst>
          </p:cNvPr>
          <p:cNvCxnSpPr>
            <a:cxnSpLocks/>
            <a:stCxn id="33" idx="1"/>
            <a:endCxn id="22" idx="3"/>
          </p:cNvCxnSpPr>
          <p:nvPr/>
        </p:nvCxnSpPr>
        <p:spPr>
          <a:xfrm flipH="1">
            <a:off x="2734829" y="441785"/>
            <a:ext cx="1822160" cy="17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618144B-3B7C-9D91-78F9-AA818CFF08B4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844875" y="613654"/>
            <a:ext cx="1127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C4A8F1C-25BB-17EA-88E0-252141988513}"/>
              </a:ext>
            </a:extLst>
          </p:cNvPr>
          <p:cNvCxnSpPr>
            <a:stCxn id="5" idx="2"/>
            <a:endCxn id="67" idx="0"/>
          </p:cNvCxnSpPr>
          <p:nvPr/>
        </p:nvCxnSpPr>
        <p:spPr>
          <a:xfrm>
            <a:off x="475084" y="1005715"/>
            <a:ext cx="563744" cy="171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2">
            <a:extLst>
              <a:ext uri="{FF2B5EF4-FFF2-40B4-BE49-F238E27FC236}">
                <a16:creationId xmlns:a16="http://schemas.microsoft.com/office/drawing/2014/main" id="{7A4CD985-7BE4-7F63-0D29-E7AF75ED0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6" y="1008362"/>
            <a:ext cx="10403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Static Website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2DB4AD-1B3B-70F8-F711-5A0F4B9C024C}"/>
              </a:ext>
            </a:extLst>
          </p:cNvPr>
          <p:cNvSpPr txBox="1"/>
          <p:nvPr/>
        </p:nvSpPr>
        <p:spPr>
          <a:xfrm>
            <a:off x="1871247" y="3935"/>
            <a:ext cx="931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CloudFront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D41DCF-6F3A-1CC7-70C9-5D9D700E8770}"/>
              </a:ext>
            </a:extLst>
          </p:cNvPr>
          <p:cNvSpPr txBox="1"/>
          <p:nvPr/>
        </p:nvSpPr>
        <p:spPr>
          <a:xfrm>
            <a:off x="3834696" y="5414"/>
            <a:ext cx="849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Route 53</a:t>
            </a:r>
          </a:p>
        </p:txBody>
      </p:sp>
      <p:pic>
        <p:nvPicPr>
          <p:cNvPr id="71" name="Graphic 20">
            <a:extLst>
              <a:ext uri="{FF2B5EF4-FFF2-40B4-BE49-F238E27FC236}">
                <a16:creationId xmlns:a16="http://schemas.microsoft.com/office/drawing/2014/main" id="{EE141F54-D629-7919-E147-5D753E448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034" y="805212"/>
            <a:ext cx="429750" cy="42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12">
            <a:extLst>
              <a:ext uri="{FF2B5EF4-FFF2-40B4-BE49-F238E27FC236}">
                <a16:creationId xmlns:a16="http://schemas.microsoft.com/office/drawing/2014/main" id="{5A21D70C-0E45-A4B4-F339-9A7626EB7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951" y="1189037"/>
            <a:ext cx="5365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12C65DA-310C-A6C4-D889-A4E96395F701}"/>
              </a:ext>
            </a:extLst>
          </p:cNvPr>
          <p:cNvCxnSpPr>
            <a:cxnSpLocks/>
            <a:stCxn id="71" idx="1"/>
            <a:endCxn id="22" idx="3"/>
          </p:cNvCxnSpPr>
          <p:nvPr/>
        </p:nvCxnSpPr>
        <p:spPr>
          <a:xfrm flipH="1" flipV="1">
            <a:off x="2734829" y="613654"/>
            <a:ext cx="1285205" cy="406433"/>
          </a:xfrm>
          <a:prstGeom prst="straightConnector1">
            <a:avLst/>
          </a:prstGeom>
          <a:ln>
            <a:solidFill>
              <a:srgbClr val="00B05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EBF5871-7897-B2D9-71B5-389697FB7BB0}"/>
              </a:ext>
            </a:extLst>
          </p:cNvPr>
          <p:cNvCxnSpPr>
            <a:cxnSpLocks/>
            <a:stCxn id="50" idx="2"/>
            <a:endCxn id="65" idx="0"/>
          </p:cNvCxnSpPr>
          <p:nvPr/>
        </p:nvCxnSpPr>
        <p:spPr>
          <a:xfrm>
            <a:off x="5487961" y="3244536"/>
            <a:ext cx="3087" cy="227027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8">
            <a:extLst>
              <a:ext uri="{FF2B5EF4-FFF2-40B4-BE49-F238E27FC236}">
                <a16:creationId xmlns:a16="http://schemas.microsoft.com/office/drawing/2014/main" id="{3881C3D9-A658-9CEA-30A9-59E5495E4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672" y="1017032"/>
            <a:ext cx="465395" cy="46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2F6387F-82D6-A257-04E0-FA1DD0071633}"/>
              </a:ext>
            </a:extLst>
          </p:cNvPr>
          <p:cNvSpPr txBox="1"/>
          <p:nvPr/>
        </p:nvSpPr>
        <p:spPr>
          <a:xfrm>
            <a:off x="2985397" y="1464305"/>
            <a:ext cx="497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WAF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8C6756-467D-64D3-4390-E56F4A0458F4}"/>
              </a:ext>
            </a:extLst>
          </p:cNvPr>
          <p:cNvCxnSpPr>
            <a:cxnSpLocks/>
            <a:stCxn id="13" idx="0"/>
            <a:endCxn id="22" idx="3"/>
          </p:cNvCxnSpPr>
          <p:nvPr/>
        </p:nvCxnSpPr>
        <p:spPr>
          <a:xfrm flipH="1" flipV="1">
            <a:off x="2734829" y="613654"/>
            <a:ext cx="515541" cy="403378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87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108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BNYMellon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Subramanian, Vinod</dc:creator>
  <cp:lastModifiedBy>Vinod Subramanian</cp:lastModifiedBy>
  <cp:revision>50</cp:revision>
  <dcterms:created xsi:type="dcterms:W3CDTF">2019-08-07T07:59:16Z</dcterms:created>
  <dcterms:modified xsi:type="dcterms:W3CDTF">2024-06-14T13:03:23Z</dcterms:modified>
</cp:coreProperties>
</file>