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2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1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5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3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8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3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BBAC6-2AE4-47E3-9793-D92C403122F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5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0">
            <a:extLst>
              <a:ext uri="{FF2B5EF4-FFF2-40B4-BE49-F238E27FC236}">
                <a16:creationId xmlns:a16="http://schemas.microsoft.com/office/drawing/2014/main" id="{599BB77A-8510-4493-1759-42B45A55A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35" y="18527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6">
            <a:extLst>
              <a:ext uri="{FF2B5EF4-FFF2-40B4-BE49-F238E27FC236}">
                <a16:creationId xmlns:a16="http://schemas.microsoft.com/office/drawing/2014/main" id="{13D635DD-333F-DE57-B41E-8FD21FBB9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250" y="264396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10">
            <a:extLst>
              <a:ext uri="{FF2B5EF4-FFF2-40B4-BE49-F238E27FC236}">
                <a16:creationId xmlns:a16="http://schemas.microsoft.com/office/drawing/2014/main" id="{14096EB3-33BD-0B0D-5C4D-D02745038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747" y="33634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17">
            <a:extLst>
              <a:ext uri="{FF2B5EF4-FFF2-40B4-BE49-F238E27FC236}">
                <a16:creationId xmlns:a16="http://schemas.microsoft.com/office/drawing/2014/main" id="{E5427F82-4855-039E-C864-64775C38C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27" y="26083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416C892-4021-D2AC-56F7-0EC03260E5F3}"/>
              </a:ext>
            </a:extLst>
          </p:cNvPr>
          <p:cNvSpPr txBox="1"/>
          <p:nvPr/>
        </p:nvSpPr>
        <p:spPr>
          <a:xfrm>
            <a:off x="3038937" y="3111446"/>
            <a:ext cx="1631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Diamond price queue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A73A01-B3C6-0020-95FC-DE4F3753A8B0}"/>
              </a:ext>
            </a:extLst>
          </p:cNvPr>
          <p:cNvSpPr txBox="1"/>
          <p:nvPr/>
        </p:nvSpPr>
        <p:spPr>
          <a:xfrm>
            <a:off x="4630633" y="1607695"/>
            <a:ext cx="1063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Car price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phic 21">
            <a:extLst>
              <a:ext uri="{FF2B5EF4-FFF2-40B4-BE49-F238E27FC236}">
                <a16:creationId xmlns:a16="http://schemas.microsoft.com/office/drawing/2014/main" id="{8BEC525B-2DB9-99AC-CAF6-039761079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685" y="2109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17">
            <a:extLst>
              <a:ext uri="{FF2B5EF4-FFF2-40B4-BE49-F238E27FC236}">
                <a16:creationId xmlns:a16="http://schemas.microsoft.com/office/drawing/2014/main" id="{CD454A30-D78C-B4CF-5BF4-682B127C5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74" y="432258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Graphic 20">
            <a:extLst>
              <a:ext uri="{FF2B5EF4-FFF2-40B4-BE49-F238E27FC236}">
                <a16:creationId xmlns:a16="http://schemas.microsoft.com/office/drawing/2014/main" id="{EE141F54-D629-7919-E147-5D753E448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460" y="259097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12">
            <a:extLst>
              <a:ext uri="{FF2B5EF4-FFF2-40B4-BE49-F238E27FC236}">
                <a16:creationId xmlns:a16="http://schemas.microsoft.com/office/drawing/2014/main" id="{5A21D70C-0E45-A4B4-F339-9A7626EB7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2438" y="959128"/>
            <a:ext cx="16382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Certificate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81" name="Graphic 17">
            <a:extLst>
              <a:ext uri="{FF2B5EF4-FFF2-40B4-BE49-F238E27FC236}">
                <a16:creationId xmlns:a16="http://schemas.microsoft.com/office/drawing/2014/main" id="{46FFC977-92B6-9488-390F-F1DC95F1A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868" y="26801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32">
            <a:extLst>
              <a:ext uri="{FF2B5EF4-FFF2-40B4-BE49-F238E27FC236}">
                <a16:creationId xmlns:a16="http://schemas.microsoft.com/office/drawing/2014/main" id="{2D835F7B-E738-DFAC-3F37-DF64BE3AD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069" y="27557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32">
            <a:extLst>
              <a:ext uri="{FF2B5EF4-FFF2-40B4-BE49-F238E27FC236}">
                <a16:creationId xmlns:a16="http://schemas.microsoft.com/office/drawing/2014/main" id="{1A3061DC-FC62-DCFD-3251-1EB29CF42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469" y="21861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8DABC6C0-4EDD-30C0-662C-40557B909476}"/>
              </a:ext>
            </a:extLst>
          </p:cNvPr>
          <p:cNvSpPr/>
          <p:nvPr/>
        </p:nvSpPr>
        <p:spPr>
          <a:xfrm>
            <a:off x="6173801" y="1569157"/>
            <a:ext cx="5677795" cy="36604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TextBox 12">
            <a:extLst>
              <a:ext uri="{FF2B5EF4-FFF2-40B4-BE49-F238E27FC236}">
                <a16:creationId xmlns:a16="http://schemas.microsoft.com/office/drawing/2014/main" id="{936F2556-E9B4-6063-887A-9304EE4BD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441" y="987511"/>
            <a:ext cx="10403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4886CD9D-1531-360B-69E0-E0BA07FDA40C}"/>
              </a:ext>
            </a:extLst>
          </p:cNvPr>
          <p:cNvSpPr/>
          <p:nvPr/>
        </p:nvSpPr>
        <p:spPr>
          <a:xfrm>
            <a:off x="1701148" y="2094626"/>
            <a:ext cx="359045" cy="26161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Flowchart: Alternate Process 107">
            <a:extLst>
              <a:ext uri="{FF2B5EF4-FFF2-40B4-BE49-F238E27FC236}">
                <a16:creationId xmlns:a16="http://schemas.microsoft.com/office/drawing/2014/main" id="{618E458F-4FBD-170F-912E-B299465D0198}"/>
              </a:ext>
            </a:extLst>
          </p:cNvPr>
          <p:cNvSpPr/>
          <p:nvPr/>
        </p:nvSpPr>
        <p:spPr>
          <a:xfrm>
            <a:off x="1736452" y="3590348"/>
            <a:ext cx="359045" cy="26161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D8D3004-4645-4332-E7A1-C08EE3E1DCF7}"/>
              </a:ext>
            </a:extLst>
          </p:cNvPr>
          <p:cNvSpPr txBox="1"/>
          <p:nvPr/>
        </p:nvSpPr>
        <p:spPr>
          <a:xfrm>
            <a:off x="1153235" y="1820182"/>
            <a:ext cx="1809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mlapps car-price resource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495C84F-4A60-5CD7-B34B-F0D8C7B549A1}"/>
              </a:ext>
            </a:extLst>
          </p:cNvPr>
          <p:cNvSpPr txBox="1"/>
          <p:nvPr/>
        </p:nvSpPr>
        <p:spPr>
          <a:xfrm>
            <a:off x="850052" y="3847846"/>
            <a:ext cx="216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mlapps diamond-price resource</a:t>
            </a:r>
          </a:p>
        </p:txBody>
      </p:sp>
      <p:sp>
        <p:nvSpPr>
          <p:cNvPr id="113" name="Flowchart: Alternate Process 112">
            <a:extLst>
              <a:ext uri="{FF2B5EF4-FFF2-40B4-BE49-F238E27FC236}">
                <a16:creationId xmlns:a16="http://schemas.microsoft.com/office/drawing/2014/main" id="{2E5C0FB0-F963-4F41-CF5B-0ED8B3B14B73}"/>
              </a:ext>
            </a:extLst>
          </p:cNvPr>
          <p:cNvSpPr/>
          <p:nvPr/>
        </p:nvSpPr>
        <p:spPr>
          <a:xfrm>
            <a:off x="324071" y="1729532"/>
            <a:ext cx="2675849" cy="244373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9C961F2-CF45-A57E-0311-78AB3E77D99A}"/>
              </a:ext>
            </a:extLst>
          </p:cNvPr>
          <p:cNvSpPr txBox="1"/>
          <p:nvPr/>
        </p:nvSpPr>
        <p:spPr>
          <a:xfrm>
            <a:off x="879252" y="1450762"/>
            <a:ext cx="1623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mlapps-to-SQS API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7ACCCA0-C9EB-DDB4-CC16-34375AC8D986}"/>
              </a:ext>
            </a:extLst>
          </p:cNvPr>
          <p:cNvCxnSpPr>
            <a:cxnSpLocks/>
            <a:stCxn id="81" idx="3"/>
            <a:endCxn id="157" idx="1"/>
          </p:cNvCxnSpPr>
          <p:nvPr/>
        </p:nvCxnSpPr>
        <p:spPr>
          <a:xfrm flipV="1">
            <a:off x="7190868" y="2593351"/>
            <a:ext cx="906888" cy="46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Graphic 32">
            <a:extLst>
              <a:ext uri="{FF2B5EF4-FFF2-40B4-BE49-F238E27FC236}">
                <a16:creationId xmlns:a16="http://schemas.microsoft.com/office/drawing/2014/main" id="{9FE50FEA-BCC0-8971-2EE6-A8912F7B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425" y="37160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Graphic 32">
            <a:extLst>
              <a:ext uri="{FF2B5EF4-FFF2-40B4-BE49-F238E27FC236}">
                <a16:creationId xmlns:a16="http://schemas.microsoft.com/office/drawing/2014/main" id="{49B0C36A-1101-5461-E1B6-786158C63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537" y="43389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ABCF830-FF84-1017-093E-1BD90CC8CC6E}"/>
              </a:ext>
            </a:extLst>
          </p:cNvPr>
          <p:cNvCxnSpPr>
            <a:cxnSpLocks/>
            <a:stCxn id="81" idx="3"/>
            <a:endCxn id="158" idx="1"/>
          </p:cNvCxnSpPr>
          <p:nvPr/>
        </p:nvCxnSpPr>
        <p:spPr>
          <a:xfrm>
            <a:off x="7190868" y="3061180"/>
            <a:ext cx="931472" cy="119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4EBD570-C5B8-4D73-A166-B9756221F2FF}"/>
              </a:ext>
            </a:extLst>
          </p:cNvPr>
          <p:cNvCxnSpPr>
            <a:stCxn id="101" idx="3"/>
            <a:endCxn id="26" idx="1"/>
          </p:cNvCxnSpPr>
          <p:nvPr/>
        </p:nvCxnSpPr>
        <p:spPr>
          <a:xfrm>
            <a:off x="9022669" y="2414799"/>
            <a:ext cx="1606581" cy="61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6D9F9EC-9D7F-009F-5F67-D67D6BC07AAA}"/>
              </a:ext>
            </a:extLst>
          </p:cNvPr>
          <p:cNvCxnSpPr>
            <a:stCxn id="82" idx="3"/>
            <a:endCxn id="26" idx="1"/>
          </p:cNvCxnSpPr>
          <p:nvPr/>
        </p:nvCxnSpPr>
        <p:spPr>
          <a:xfrm>
            <a:off x="9040269" y="2984392"/>
            <a:ext cx="1588981" cy="4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FC9561C-FC9A-6626-8AE2-24FA9D4E81D6}"/>
              </a:ext>
            </a:extLst>
          </p:cNvPr>
          <p:cNvCxnSpPr>
            <a:stCxn id="125" idx="3"/>
            <a:endCxn id="26" idx="1"/>
          </p:cNvCxnSpPr>
          <p:nvPr/>
        </p:nvCxnSpPr>
        <p:spPr>
          <a:xfrm flipV="1">
            <a:off x="9050625" y="3024966"/>
            <a:ext cx="1578625" cy="91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DA825A-0F1C-7BE1-A0AF-58CB75C765C1}"/>
              </a:ext>
            </a:extLst>
          </p:cNvPr>
          <p:cNvCxnSpPr>
            <a:stCxn id="126" idx="3"/>
            <a:endCxn id="26" idx="1"/>
          </p:cNvCxnSpPr>
          <p:nvPr/>
        </p:nvCxnSpPr>
        <p:spPr>
          <a:xfrm flipV="1">
            <a:off x="9078737" y="3024966"/>
            <a:ext cx="1550513" cy="154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2">
            <a:extLst>
              <a:ext uri="{FF2B5EF4-FFF2-40B4-BE49-F238E27FC236}">
                <a16:creationId xmlns:a16="http://schemas.microsoft.com/office/drawing/2014/main" id="{9623A0DB-4E46-8FEE-3DF9-5847BB3FD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562" y="2421703"/>
            <a:ext cx="50014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ALB</a:t>
            </a:r>
          </a:p>
        </p:txBody>
      </p:sp>
      <p:sp>
        <p:nvSpPr>
          <p:cNvPr id="147" name="TextBox 12">
            <a:extLst>
              <a:ext uri="{FF2B5EF4-FFF2-40B4-BE49-F238E27FC236}">
                <a16:creationId xmlns:a16="http://schemas.microsoft.com/office/drawing/2014/main" id="{E1A1324A-E9C3-054A-5CDD-19D6303CF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6398" y="2005935"/>
            <a:ext cx="128207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Car price pod 1</a:t>
            </a:r>
          </a:p>
        </p:txBody>
      </p:sp>
      <p:sp>
        <p:nvSpPr>
          <p:cNvPr id="148" name="TextBox 12">
            <a:extLst>
              <a:ext uri="{FF2B5EF4-FFF2-40B4-BE49-F238E27FC236}">
                <a16:creationId xmlns:a16="http://schemas.microsoft.com/office/drawing/2014/main" id="{31DB327C-B68E-DE0C-C291-7E241CFE7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489" y="2575588"/>
            <a:ext cx="1682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Diamond price pod 1</a:t>
            </a:r>
          </a:p>
        </p:txBody>
      </p:sp>
      <p:sp>
        <p:nvSpPr>
          <p:cNvPr id="149" name="TextBox 12">
            <a:extLst>
              <a:ext uri="{FF2B5EF4-FFF2-40B4-BE49-F238E27FC236}">
                <a16:creationId xmlns:a16="http://schemas.microsoft.com/office/drawing/2014/main" id="{BD2C00B7-D60B-D86E-D487-930BB961D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353" y="3562496"/>
            <a:ext cx="15742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Car price pod 2</a:t>
            </a:r>
          </a:p>
        </p:txBody>
      </p:sp>
      <p:sp>
        <p:nvSpPr>
          <p:cNvPr id="150" name="TextBox 12">
            <a:extLst>
              <a:ext uri="{FF2B5EF4-FFF2-40B4-BE49-F238E27FC236}">
                <a16:creationId xmlns:a16="http://schemas.microsoft.com/office/drawing/2014/main" id="{11F2FE25-9C4F-3F01-7E97-2909494FC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8585" y="4158783"/>
            <a:ext cx="15742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Diamond price pod 2</a:t>
            </a:r>
          </a:p>
        </p:txBody>
      </p:sp>
      <p:sp>
        <p:nvSpPr>
          <p:cNvPr id="151" name="TextBox 12">
            <a:extLst>
              <a:ext uri="{FF2B5EF4-FFF2-40B4-BE49-F238E27FC236}">
                <a16:creationId xmlns:a16="http://schemas.microsoft.com/office/drawing/2014/main" id="{934E9EE2-8524-CC13-CDF9-633827839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39" y="2346785"/>
            <a:ext cx="10403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52" name="TextBox 12">
            <a:extLst>
              <a:ext uri="{FF2B5EF4-FFF2-40B4-BE49-F238E27FC236}">
                <a16:creationId xmlns:a16="http://schemas.microsoft.com/office/drawing/2014/main" id="{4FC22F1C-B17A-1828-8B56-FF4D08B28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74" y="5090478"/>
            <a:ext cx="10403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Cognito Authorizer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B2AAFE7-AEB7-273C-7CF4-7240D67EFA11}"/>
              </a:ext>
            </a:extLst>
          </p:cNvPr>
          <p:cNvCxnSpPr>
            <a:stCxn id="72" idx="0"/>
            <a:endCxn id="67" idx="2"/>
          </p:cNvCxnSpPr>
          <p:nvPr/>
        </p:nvCxnSpPr>
        <p:spPr>
          <a:xfrm flipH="1" flipV="1">
            <a:off x="763527" y="3370395"/>
            <a:ext cx="10847" cy="95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2">
            <a:extLst>
              <a:ext uri="{FF2B5EF4-FFF2-40B4-BE49-F238E27FC236}">
                <a16:creationId xmlns:a16="http://schemas.microsoft.com/office/drawing/2014/main" id="{932367BB-3FFD-864B-2D9A-99D10B3D3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627" y="5257114"/>
            <a:ext cx="12866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EKS Cluster VPC</a:t>
            </a:r>
          </a:p>
        </p:txBody>
      </p:sp>
      <p:sp>
        <p:nvSpPr>
          <p:cNvPr id="156" name="TextBox 12">
            <a:extLst>
              <a:ext uri="{FF2B5EF4-FFF2-40B4-BE49-F238E27FC236}">
                <a16:creationId xmlns:a16="http://schemas.microsoft.com/office/drawing/2014/main" id="{A9949708-4225-3432-FCB5-21F3AEFB2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1751" y="2391393"/>
            <a:ext cx="110788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MySQL DB</a:t>
            </a:r>
          </a:p>
        </p:txBody>
      </p:sp>
      <p:sp>
        <p:nvSpPr>
          <p:cNvPr id="157" name="Rectangle: Single Corner Rounded 156">
            <a:extLst>
              <a:ext uri="{FF2B5EF4-FFF2-40B4-BE49-F238E27FC236}">
                <a16:creationId xmlns:a16="http://schemas.microsoft.com/office/drawing/2014/main" id="{856DC80D-96ED-56AC-9B1B-19EA486CACCD}"/>
              </a:ext>
            </a:extLst>
          </p:cNvPr>
          <p:cNvSpPr/>
          <p:nvPr/>
        </p:nvSpPr>
        <p:spPr>
          <a:xfrm>
            <a:off x="8097756" y="1852805"/>
            <a:ext cx="1615087" cy="1481092"/>
          </a:xfrm>
          <a:prstGeom prst="round1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Rectangle: Single Corner Rounded 157">
            <a:extLst>
              <a:ext uri="{FF2B5EF4-FFF2-40B4-BE49-F238E27FC236}">
                <a16:creationId xmlns:a16="http://schemas.microsoft.com/office/drawing/2014/main" id="{52D5B686-EF1F-D9E9-806C-42551C287B6C}"/>
              </a:ext>
            </a:extLst>
          </p:cNvPr>
          <p:cNvSpPr/>
          <p:nvPr/>
        </p:nvSpPr>
        <p:spPr>
          <a:xfrm>
            <a:off x="8122340" y="3519374"/>
            <a:ext cx="1615087" cy="1481092"/>
          </a:xfrm>
          <a:prstGeom prst="round1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1" name="TextBox 12">
            <a:extLst>
              <a:ext uri="{FF2B5EF4-FFF2-40B4-BE49-F238E27FC236}">
                <a16:creationId xmlns:a16="http://schemas.microsoft.com/office/drawing/2014/main" id="{CCF9C4EF-C4E9-562A-DB01-4877EE218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834" y="4440840"/>
            <a:ext cx="676311" cy="261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 2</a:t>
            </a:r>
          </a:p>
        </p:txBody>
      </p:sp>
      <p:sp>
        <p:nvSpPr>
          <p:cNvPr id="175" name="TextBox 12">
            <a:extLst>
              <a:ext uri="{FF2B5EF4-FFF2-40B4-BE49-F238E27FC236}">
                <a16:creationId xmlns:a16="http://schemas.microsoft.com/office/drawing/2014/main" id="{00B9AD05-CC54-3658-F8D7-D3F5B8AAF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5485" y="2121969"/>
            <a:ext cx="676311" cy="261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47096F-9EDD-9619-7CFC-AFAB5B00AF68}"/>
              </a:ext>
            </a:extLst>
          </p:cNvPr>
          <p:cNvCxnSpPr>
            <a:cxnSpLocks/>
            <a:stCxn id="70" idx="2"/>
            <a:endCxn id="81" idx="0"/>
          </p:cNvCxnSpPr>
          <p:nvPr/>
        </p:nvCxnSpPr>
        <p:spPr>
          <a:xfrm flipH="1">
            <a:off x="6809868" y="972960"/>
            <a:ext cx="817" cy="170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ECBC60-DEA7-B452-0E3A-11D299C99932}"/>
              </a:ext>
            </a:extLst>
          </p:cNvPr>
          <p:cNvCxnSpPr>
            <a:stCxn id="15" idx="3"/>
            <a:endCxn id="81" idx="1"/>
          </p:cNvCxnSpPr>
          <p:nvPr/>
        </p:nvCxnSpPr>
        <p:spPr>
          <a:xfrm>
            <a:off x="5568635" y="2233720"/>
            <a:ext cx="860233" cy="82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B2E46E-99F9-4B99-D534-C34489822AF9}"/>
              </a:ext>
            </a:extLst>
          </p:cNvPr>
          <p:cNvCxnSpPr>
            <a:cxnSpLocks/>
            <a:stCxn id="65" idx="3"/>
            <a:endCxn id="81" idx="1"/>
          </p:cNvCxnSpPr>
          <p:nvPr/>
        </p:nvCxnSpPr>
        <p:spPr>
          <a:xfrm flipV="1">
            <a:off x="5596747" y="3061180"/>
            <a:ext cx="832121" cy="68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26">
            <a:extLst>
              <a:ext uri="{FF2B5EF4-FFF2-40B4-BE49-F238E27FC236}">
                <a16:creationId xmlns:a16="http://schemas.microsoft.com/office/drawing/2014/main" id="{74286CCF-BB0B-961E-559A-E2DCCF67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552" y="337219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26">
            <a:extLst>
              <a:ext uri="{FF2B5EF4-FFF2-40B4-BE49-F238E27FC236}">
                <a16:creationId xmlns:a16="http://schemas.microsoft.com/office/drawing/2014/main" id="{DB2B5B8F-7BF4-0941-9D53-4F19C13BE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483" y="18572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270FF1-9B18-935F-EFDE-39CA21AA54C5}"/>
              </a:ext>
            </a:extLst>
          </p:cNvPr>
          <p:cNvSpPr txBox="1"/>
          <p:nvPr/>
        </p:nvSpPr>
        <p:spPr>
          <a:xfrm>
            <a:off x="1153235" y="5723994"/>
            <a:ext cx="1862146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CR: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Config Rule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C9088-2B0B-7CB4-8271-74F4F593CB89}"/>
              </a:ext>
            </a:extLst>
          </p:cNvPr>
          <p:cNvSpPr txBox="1"/>
          <p:nvPr/>
        </p:nvSpPr>
        <p:spPr>
          <a:xfrm>
            <a:off x="4685378" y="3109506"/>
            <a:ext cx="1317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Diamond price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8CD8D-4F33-40E2-E34C-AAFBBF21ED0D}"/>
              </a:ext>
            </a:extLst>
          </p:cNvPr>
          <p:cNvSpPr txBox="1"/>
          <p:nvPr/>
        </p:nvSpPr>
        <p:spPr>
          <a:xfrm>
            <a:off x="3067053" y="1585973"/>
            <a:ext cx="1317964" cy="271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Car price queue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2AE512-4717-572F-EB83-9D2ED976410D}"/>
              </a:ext>
            </a:extLst>
          </p:cNvPr>
          <p:cNvCxnSpPr>
            <a:stCxn id="107" idx="3"/>
            <a:endCxn id="3" idx="1"/>
          </p:cNvCxnSpPr>
          <p:nvPr/>
        </p:nvCxnSpPr>
        <p:spPr>
          <a:xfrm>
            <a:off x="2060193" y="2225431"/>
            <a:ext cx="1311290" cy="1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E990D2-9A1A-5300-44F7-F44D7C06B7F5}"/>
              </a:ext>
            </a:extLst>
          </p:cNvPr>
          <p:cNvCxnSpPr>
            <a:stCxn id="3" idx="3"/>
            <a:endCxn id="15" idx="1"/>
          </p:cNvCxnSpPr>
          <p:nvPr/>
        </p:nvCxnSpPr>
        <p:spPr>
          <a:xfrm flipV="1">
            <a:off x="4133483" y="2233720"/>
            <a:ext cx="673152" cy="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4FEFBB-D1A8-7CAB-12DD-5D5DB510B50E}"/>
              </a:ext>
            </a:extLst>
          </p:cNvPr>
          <p:cNvCxnSpPr>
            <a:stCxn id="108" idx="3"/>
            <a:endCxn id="2" idx="1"/>
          </p:cNvCxnSpPr>
          <p:nvPr/>
        </p:nvCxnSpPr>
        <p:spPr>
          <a:xfrm>
            <a:off x="2095497" y="3721153"/>
            <a:ext cx="1246055" cy="32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2DDEC-BC24-D988-DCBE-996538C3D322}"/>
              </a:ext>
            </a:extLst>
          </p:cNvPr>
          <p:cNvCxnSpPr>
            <a:stCxn id="2" idx="3"/>
            <a:endCxn id="65" idx="1"/>
          </p:cNvCxnSpPr>
          <p:nvPr/>
        </p:nvCxnSpPr>
        <p:spPr>
          <a:xfrm flipV="1">
            <a:off x="4103552" y="3744411"/>
            <a:ext cx="731195" cy="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8">
            <a:extLst>
              <a:ext uri="{FF2B5EF4-FFF2-40B4-BE49-F238E27FC236}">
                <a16:creationId xmlns:a16="http://schemas.microsoft.com/office/drawing/2014/main" id="{418554F8-4743-3DD3-98A4-4F0064355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33" y="55224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0F83D4-4FE5-1465-5F2B-17292EC7D13F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372933" y="3442180"/>
            <a:ext cx="428057" cy="208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1">
            <a:extLst>
              <a:ext uri="{FF2B5EF4-FFF2-40B4-BE49-F238E27FC236}">
                <a16:creationId xmlns:a16="http://schemas.microsoft.com/office/drawing/2014/main" id="{B2ACE7D9-5601-1381-D1BF-4313F0F6E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272" y="562100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2">
            <a:extLst>
              <a:ext uri="{FF2B5EF4-FFF2-40B4-BE49-F238E27FC236}">
                <a16:creationId xmlns:a16="http://schemas.microsoft.com/office/drawing/2014/main" id="{C2604AF7-014B-6231-536E-C96AFD953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0072" y="6398026"/>
            <a:ext cx="1410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Inspector</a:t>
            </a:r>
          </a:p>
        </p:txBody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id="{C971AC35-C083-9131-D2A7-EF7B1BF49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999" y="6267221"/>
            <a:ext cx="50014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37BF1A-51A0-D481-3F5F-E0B477A9ECB9}"/>
              </a:ext>
            </a:extLst>
          </p:cNvPr>
          <p:cNvSpPr txBox="1"/>
          <p:nvPr/>
        </p:nvSpPr>
        <p:spPr>
          <a:xfrm>
            <a:off x="10328272" y="5570039"/>
            <a:ext cx="1523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Will check for vulnerability issues in EC2 nodes and lambda functions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2B666C-188C-9E69-185F-8C6B96BE3568}"/>
              </a:ext>
            </a:extLst>
          </p:cNvPr>
          <p:cNvCxnSpPr>
            <a:endCxn id="70" idx="1"/>
          </p:cNvCxnSpPr>
          <p:nvPr/>
        </p:nvCxnSpPr>
        <p:spPr>
          <a:xfrm>
            <a:off x="5347641" y="589142"/>
            <a:ext cx="1082044" cy="2818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701654-FEE9-220F-8F93-A00D8C038594}"/>
              </a:ext>
            </a:extLst>
          </p:cNvPr>
          <p:cNvSpPr txBox="1"/>
          <p:nvPr/>
        </p:nvSpPr>
        <p:spPr>
          <a:xfrm>
            <a:off x="4890441" y="206564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858CDA-A56E-B896-01A7-B6248F29D3C6}"/>
              </a:ext>
            </a:extLst>
          </p:cNvPr>
          <p:cNvSpPr txBox="1"/>
          <p:nvPr/>
        </p:nvSpPr>
        <p:spPr>
          <a:xfrm>
            <a:off x="5006456" y="5081830"/>
            <a:ext cx="454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4924CF-2C49-EDF6-2EA1-AA8F9AF7CAB9}"/>
              </a:ext>
            </a:extLst>
          </p:cNvPr>
          <p:cNvSpPr txBox="1"/>
          <p:nvPr/>
        </p:nvSpPr>
        <p:spPr>
          <a:xfrm>
            <a:off x="7822165" y="6086481"/>
            <a:ext cx="488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A7D59E-F3D4-7369-28F7-E722FEF7ABAA}"/>
              </a:ext>
            </a:extLst>
          </p:cNvPr>
          <p:cNvCxnSpPr>
            <a:endCxn id="65" idx="2"/>
          </p:cNvCxnSpPr>
          <p:nvPr/>
        </p:nvCxnSpPr>
        <p:spPr>
          <a:xfrm flipH="1" flipV="1">
            <a:off x="5215747" y="4125411"/>
            <a:ext cx="2426" cy="586676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D97D25-1930-7E91-5293-ABA4AAC83012}"/>
              </a:ext>
            </a:extLst>
          </p:cNvPr>
          <p:cNvCxnSpPr>
            <a:endCxn id="4" idx="3"/>
          </p:cNvCxnSpPr>
          <p:nvPr/>
        </p:nvCxnSpPr>
        <p:spPr>
          <a:xfrm flipH="1">
            <a:off x="6753933" y="5892076"/>
            <a:ext cx="1042472" cy="11340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6A5222-0B3D-EF10-1035-58F5B55A5CFE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5119041" y="817742"/>
            <a:ext cx="43426" cy="1051563"/>
          </a:xfrm>
          <a:prstGeom prst="straightConnector1">
            <a:avLst/>
          </a:prstGeom>
          <a:ln>
            <a:solidFill>
              <a:srgbClr val="C00000">
                <a:alpha val="99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8C6756-467D-64D3-4390-E56F4A0458F4}"/>
              </a:ext>
            </a:extLst>
          </p:cNvPr>
          <p:cNvCxnSpPr>
            <a:cxnSpLocks/>
            <a:stCxn id="12" idx="0"/>
            <a:endCxn id="81" idx="2"/>
          </p:cNvCxnSpPr>
          <p:nvPr/>
        </p:nvCxnSpPr>
        <p:spPr>
          <a:xfrm flipH="1" flipV="1">
            <a:off x="6809868" y="3442180"/>
            <a:ext cx="557757" cy="714501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4831F68-9B3F-9C8A-2B24-E6F00E85E4F9}"/>
              </a:ext>
            </a:extLst>
          </p:cNvPr>
          <p:cNvSpPr txBox="1"/>
          <p:nvPr/>
        </p:nvSpPr>
        <p:spPr>
          <a:xfrm>
            <a:off x="1570983" y="3164240"/>
            <a:ext cx="415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CACF263-375E-B8A2-75C3-0D0A29C0391A}"/>
              </a:ext>
            </a:extLst>
          </p:cNvPr>
          <p:cNvCxnSpPr>
            <a:endCxn id="67" idx="3"/>
          </p:cNvCxnSpPr>
          <p:nvPr/>
        </p:nvCxnSpPr>
        <p:spPr>
          <a:xfrm flipH="1">
            <a:off x="1144527" y="2979719"/>
            <a:ext cx="877223" cy="9676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8">
            <a:extLst>
              <a:ext uri="{FF2B5EF4-FFF2-40B4-BE49-F238E27FC236}">
                <a16:creationId xmlns:a16="http://schemas.microsoft.com/office/drawing/2014/main" id="{3881C3D9-A658-9CEA-30A9-59E5495E4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625" y="415668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F6387F-82D6-A257-04E0-FA1DD0071633}"/>
              </a:ext>
            </a:extLst>
          </p:cNvPr>
          <p:cNvSpPr txBox="1"/>
          <p:nvPr/>
        </p:nvSpPr>
        <p:spPr>
          <a:xfrm>
            <a:off x="7166696" y="4933858"/>
            <a:ext cx="645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WAF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349E38-B961-7C15-DEE5-2BDF3CACBAAE}"/>
              </a:ext>
            </a:extLst>
          </p:cNvPr>
          <p:cNvSpPr txBox="1"/>
          <p:nvPr/>
        </p:nvSpPr>
        <p:spPr>
          <a:xfrm>
            <a:off x="6880891" y="2071994"/>
            <a:ext cx="488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5F095C-AAC7-716E-AC3D-71FF22AAD79E}"/>
              </a:ext>
            </a:extLst>
          </p:cNvPr>
          <p:cNvCxnSpPr>
            <a:cxnSpLocks/>
            <a:stCxn id="34" idx="0"/>
            <a:endCxn id="81" idx="0"/>
          </p:cNvCxnSpPr>
          <p:nvPr/>
        </p:nvCxnSpPr>
        <p:spPr>
          <a:xfrm flipH="1">
            <a:off x="6809868" y="2071994"/>
            <a:ext cx="315351" cy="608186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8">
            <a:extLst>
              <a:ext uri="{FF2B5EF4-FFF2-40B4-BE49-F238E27FC236}">
                <a16:creationId xmlns:a16="http://schemas.microsoft.com/office/drawing/2014/main" id="{139E62B3-BFD0-27FE-FA9D-31B1FF317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988" y="1724880"/>
            <a:ext cx="359631" cy="35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8">
            <a:extLst>
              <a:ext uri="{FF2B5EF4-FFF2-40B4-BE49-F238E27FC236}">
                <a16:creationId xmlns:a16="http://schemas.microsoft.com/office/drawing/2014/main" id="{76AE6FEC-532F-7F77-FB92-9D4600DA1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165" y="5723994"/>
            <a:ext cx="359631" cy="35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8">
            <a:extLst>
              <a:ext uri="{FF2B5EF4-FFF2-40B4-BE49-F238E27FC236}">
                <a16:creationId xmlns:a16="http://schemas.microsoft.com/office/drawing/2014/main" id="{4683FF54-9C57-8523-6160-019FF9A8B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457" y="2807590"/>
            <a:ext cx="359631" cy="35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phic 8">
            <a:extLst>
              <a:ext uri="{FF2B5EF4-FFF2-40B4-BE49-F238E27FC236}">
                <a16:creationId xmlns:a16="http://schemas.microsoft.com/office/drawing/2014/main" id="{97F69478-9089-B27A-4760-B4B4AF108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603" y="444447"/>
            <a:ext cx="359631" cy="35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8">
            <a:extLst>
              <a:ext uri="{FF2B5EF4-FFF2-40B4-BE49-F238E27FC236}">
                <a16:creationId xmlns:a16="http://schemas.microsoft.com/office/drawing/2014/main" id="{BC6F002A-147D-B309-3042-E8D38D0A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844" y="4712087"/>
            <a:ext cx="359631" cy="35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A3C15E1-6620-66C7-B890-79D15196716A}"/>
              </a:ext>
            </a:extLst>
          </p:cNvPr>
          <p:cNvSpPr txBox="1"/>
          <p:nvPr/>
        </p:nvSpPr>
        <p:spPr>
          <a:xfrm>
            <a:off x="10769558" y="4239931"/>
            <a:ext cx="454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</a:p>
        </p:txBody>
      </p:sp>
      <p:pic>
        <p:nvPicPr>
          <p:cNvPr id="53" name="Graphic 8">
            <a:extLst>
              <a:ext uri="{FF2B5EF4-FFF2-40B4-BE49-F238E27FC236}">
                <a16:creationId xmlns:a16="http://schemas.microsoft.com/office/drawing/2014/main" id="{F121270A-75D3-4E33-7D13-827DFBBFC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946" y="3870188"/>
            <a:ext cx="359631" cy="35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3A5705-8522-B8F2-8A43-6550AA3D07B6}"/>
              </a:ext>
            </a:extLst>
          </p:cNvPr>
          <p:cNvCxnSpPr>
            <a:stCxn id="53" idx="0"/>
            <a:endCxn id="26" idx="2"/>
          </p:cNvCxnSpPr>
          <p:nvPr/>
        </p:nvCxnSpPr>
        <p:spPr>
          <a:xfrm flipV="1">
            <a:off x="10975762" y="3405966"/>
            <a:ext cx="34488" cy="464222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9B85127-355A-3275-7F08-F0719A1CB0FF}"/>
              </a:ext>
            </a:extLst>
          </p:cNvPr>
          <p:cNvSpPr/>
          <p:nvPr/>
        </p:nvSpPr>
        <p:spPr>
          <a:xfrm>
            <a:off x="6248925" y="2346785"/>
            <a:ext cx="1148428" cy="135223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3E85-B524-080F-C097-1893E11ED8D9}"/>
              </a:ext>
            </a:extLst>
          </p:cNvPr>
          <p:cNvSpPr/>
          <p:nvPr/>
        </p:nvSpPr>
        <p:spPr>
          <a:xfrm>
            <a:off x="7905662" y="1743682"/>
            <a:ext cx="3587613" cy="332803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21B7C05C-3B06-D1F5-83F4-BD0FD3258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8927" y="3728198"/>
            <a:ext cx="12866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Subnets</a:t>
            </a:r>
          </a:p>
        </p:txBody>
      </p:sp>
      <p:sp>
        <p:nvSpPr>
          <p:cNvPr id="32" name="TextBox 12">
            <a:extLst>
              <a:ext uri="{FF2B5EF4-FFF2-40B4-BE49-F238E27FC236}">
                <a16:creationId xmlns:a16="http://schemas.microsoft.com/office/drawing/2014/main" id="{71602CA3-AD39-33D8-E93F-123A070AA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7971" y="4761813"/>
            <a:ext cx="12866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F2C752-724E-7C1D-8DEC-7032343BD4F5}"/>
              </a:ext>
            </a:extLst>
          </p:cNvPr>
          <p:cNvCxnSpPr>
            <a:cxnSpLocks/>
            <a:stCxn id="73" idx="1"/>
            <a:endCxn id="70" idx="3"/>
          </p:cNvCxnSpPr>
          <p:nvPr/>
        </p:nvCxnSpPr>
        <p:spPr>
          <a:xfrm flipH="1" flipV="1">
            <a:off x="7191685" y="591960"/>
            <a:ext cx="1282775" cy="13501"/>
          </a:xfrm>
          <a:prstGeom prst="straightConnector1">
            <a:avLst/>
          </a:prstGeom>
          <a:ln>
            <a:solidFill>
              <a:srgbClr val="00B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87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85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BNYMellon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Subramanian, Vinod</dc:creator>
  <cp:lastModifiedBy>Vinod Subramanian</cp:lastModifiedBy>
  <cp:revision>46</cp:revision>
  <dcterms:created xsi:type="dcterms:W3CDTF">2019-08-07T07:59:16Z</dcterms:created>
  <dcterms:modified xsi:type="dcterms:W3CDTF">2024-05-25T06:11:44Z</dcterms:modified>
</cp:coreProperties>
</file>