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BAC6-2AE4-47E3-9793-D92C403122F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0">
            <a:extLst>
              <a:ext uri="{FF2B5EF4-FFF2-40B4-BE49-F238E27FC236}">
                <a16:creationId xmlns:a16="http://schemas.microsoft.com/office/drawing/2014/main" id="{599BB77A-8510-4493-1759-42B45A55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36" y="26089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10">
            <a:extLst>
              <a:ext uri="{FF2B5EF4-FFF2-40B4-BE49-F238E27FC236}">
                <a16:creationId xmlns:a16="http://schemas.microsoft.com/office/drawing/2014/main" id="{14096EB3-33BD-0B0D-5C4D-D0274503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48" y="46345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17">
            <a:extLst>
              <a:ext uri="{FF2B5EF4-FFF2-40B4-BE49-F238E27FC236}">
                <a16:creationId xmlns:a16="http://schemas.microsoft.com/office/drawing/2014/main" id="{E5427F82-4855-039E-C864-64775C38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28" y="3364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CA73A01-B3C6-0020-95FC-DE4F3753A8B0}"/>
              </a:ext>
            </a:extLst>
          </p:cNvPr>
          <p:cNvSpPr txBox="1"/>
          <p:nvPr/>
        </p:nvSpPr>
        <p:spPr>
          <a:xfrm>
            <a:off x="7134234" y="2363918"/>
            <a:ext cx="1276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student-post-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4886CD9D-1531-360B-69E0-E0BA07FDA40C}"/>
              </a:ext>
            </a:extLst>
          </p:cNvPr>
          <p:cNvSpPr/>
          <p:nvPr/>
        </p:nvSpPr>
        <p:spPr>
          <a:xfrm>
            <a:off x="4204749" y="2850849"/>
            <a:ext cx="359045" cy="26161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618E458F-4FBD-170F-912E-B299465D0198}"/>
              </a:ext>
            </a:extLst>
          </p:cNvPr>
          <p:cNvSpPr/>
          <p:nvPr/>
        </p:nvSpPr>
        <p:spPr>
          <a:xfrm>
            <a:off x="4240053" y="4453106"/>
            <a:ext cx="359045" cy="26161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8D3004-4645-4332-E7A1-C08EE3E1DCF7}"/>
              </a:ext>
            </a:extLst>
          </p:cNvPr>
          <p:cNvSpPr txBox="1"/>
          <p:nvPr/>
        </p:nvSpPr>
        <p:spPr>
          <a:xfrm>
            <a:off x="4074089" y="2576405"/>
            <a:ext cx="70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495C84F-4A60-5CD7-B34B-F0D8C7B549A1}"/>
              </a:ext>
            </a:extLst>
          </p:cNvPr>
          <p:cNvSpPr txBox="1"/>
          <p:nvPr/>
        </p:nvSpPr>
        <p:spPr>
          <a:xfrm>
            <a:off x="3953484" y="4194148"/>
            <a:ext cx="88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Class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2E5C0FB0-F963-4F41-CF5B-0ED8B3B14B73}"/>
              </a:ext>
            </a:extLst>
          </p:cNvPr>
          <p:cNvSpPr/>
          <p:nvPr/>
        </p:nvSpPr>
        <p:spPr>
          <a:xfrm>
            <a:off x="2827672" y="2485755"/>
            <a:ext cx="2675849" cy="244373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C961F2-CF45-A57E-0311-78AB3E77D99A}"/>
              </a:ext>
            </a:extLst>
          </p:cNvPr>
          <p:cNvSpPr txBox="1"/>
          <p:nvPr/>
        </p:nvSpPr>
        <p:spPr>
          <a:xfrm>
            <a:off x="3746836" y="2206985"/>
            <a:ext cx="1040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student API</a:t>
            </a:r>
          </a:p>
        </p:txBody>
      </p:sp>
      <p:sp>
        <p:nvSpPr>
          <p:cNvPr id="151" name="TextBox 12">
            <a:extLst>
              <a:ext uri="{FF2B5EF4-FFF2-40B4-BE49-F238E27FC236}">
                <a16:creationId xmlns:a16="http://schemas.microsoft.com/office/drawing/2014/main" id="{934E9EE2-8524-CC13-CDF9-63382783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40" y="3103008"/>
            <a:ext cx="10403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pic>
        <p:nvPicPr>
          <p:cNvPr id="3" name="Graphic 26">
            <a:extLst>
              <a:ext uri="{FF2B5EF4-FFF2-40B4-BE49-F238E27FC236}">
                <a16:creationId xmlns:a16="http://schemas.microsoft.com/office/drawing/2014/main" id="{DB2B5B8F-7BF4-0941-9D53-4F19C13B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84" y="26135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C9088-2B0B-7CB4-8271-74F4F593CB89}"/>
              </a:ext>
            </a:extLst>
          </p:cNvPr>
          <p:cNvSpPr txBox="1"/>
          <p:nvPr/>
        </p:nvSpPr>
        <p:spPr>
          <a:xfrm>
            <a:off x="7206657" y="5401201"/>
            <a:ext cx="958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class-get-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8CD8D-4F33-40E2-E34C-AAFBBF21ED0D}"/>
              </a:ext>
            </a:extLst>
          </p:cNvPr>
          <p:cNvSpPr txBox="1"/>
          <p:nvPr/>
        </p:nvSpPr>
        <p:spPr>
          <a:xfrm>
            <a:off x="5570654" y="2342196"/>
            <a:ext cx="1317964" cy="27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Student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2AE512-4717-572F-EB83-9D2ED976410D}"/>
              </a:ext>
            </a:extLst>
          </p:cNvPr>
          <p:cNvCxnSpPr>
            <a:stCxn id="107" idx="3"/>
            <a:endCxn id="3" idx="1"/>
          </p:cNvCxnSpPr>
          <p:nvPr/>
        </p:nvCxnSpPr>
        <p:spPr>
          <a:xfrm>
            <a:off x="4563794" y="2981654"/>
            <a:ext cx="1311290" cy="1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E990D2-9A1A-5300-44F7-F44D7C06B7F5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6637084" y="2989943"/>
            <a:ext cx="673152" cy="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8">
            <a:extLst>
              <a:ext uri="{FF2B5EF4-FFF2-40B4-BE49-F238E27FC236}">
                <a16:creationId xmlns:a16="http://schemas.microsoft.com/office/drawing/2014/main" id="{82992A35-3768-C771-F3A7-335FF35E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84" y="8917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4A8F1C-25BB-17EA-88E0-252141988513}"/>
              </a:ext>
            </a:extLst>
          </p:cNvPr>
          <p:cNvCxnSpPr>
            <a:stCxn id="5" idx="2"/>
            <a:endCxn id="67" idx="0"/>
          </p:cNvCxnSpPr>
          <p:nvPr/>
        </p:nvCxnSpPr>
        <p:spPr>
          <a:xfrm>
            <a:off x="2703384" y="1653786"/>
            <a:ext cx="563744" cy="171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2">
            <a:extLst>
              <a:ext uri="{FF2B5EF4-FFF2-40B4-BE49-F238E27FC236}">
                <a16:creationId xmlns:a16="http://schemas.microsoft.com/office/drawing/2014/main" id="{7A4CD985-7BE4-7F63-0D29-E7AF75ED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656" y="1656433"/>
            <a:ext cx="10403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Static Website</a:t>
            </a:r>
          </a:p>
        </p:txBody>
      </p:sp>
      <p:pic>
        <p:nvPicPr>
          <p:cNvPr id="43" name="Graphic 23">
            <a:extLst>
              <a:ext uri="{FF2B5EF4-FFF2-40B4-BE49-F238E27FC236}">
                <a16:creationId xmlns:a16="http://schemas.microsoft.com/office/drawing/2014/main" id="{49DF729D-EA9C-B1C6-1D89-D8A2BF12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518" y="31135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5BCCF5-10CD-A5BD-16A0-CBCB85B024FC}"/>
              </a:ext>
            </a:extLst>
          </p:cNvPr>
          <p:cNvSpPr txBox="1"/>
          <p:nvPr/>
        </p:nvSpPr>
        <p:spPr>
          <a:xfrm>
            <a:off x="8893494" y="2844798"/>
            <a:ext cx="1679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Student DynamoDB</a:t>
            </a:r>
          </a:p>
        </p:txBody>
      </p:sp>
      <p:pic>
        <p:nvPicPr>
          <p:cNvPr id="45" name="Graphic 10">
            <a:extLst>
              <a:ext uri="{FF2B5EF4-FFF2-40B4-BE49-F238E27FC236}">
                <a16:creationId xmlns:a16="http://schemas.microsoft.com/office/drawing/2014/main" id="{D9B981D2-12B0-9A65-C694-3100B13D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84" y="35100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012FACD-629C-B9D5-529F-D7FB8A616687}"/>
              </a:ext>
            </a:extLst>
          </p:cNvPr>
          <p:cNvSpPr txBox="1"/>
          <p:nvPr/>
        </p:nvSpPr>
        <p:spPr>
          <a:xfrm>
            <a:off x="7057215" y="4284093"/>
            <a:ext cx="110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student-get-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5AA6071-2C1B-FB9F-B808-EAE79229C2E2}"/>
              </a:ext>
            </a:extLst>
          </p:cNvPr>
          <p:cNvSpPr/>
          <p:nvPr/>
        </p:nvSpPr>
        <p:spPr>
          <a:xfrm>
            <a:off x="4232860" y="3615807"/>
            <a:ext cx="359045" cy="26161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568DE-3A23-CF7D-79FE-D5D2E8D57970}"/>
              </a:ext>
            </a:extLst>
          </p:cNvPr>
          <p:cNvSpPr txBox="1"/>
          <p:nvPr/>
        </p:nvSpPr>
        <p:spPr>
          <a:xfrm>
            <a:off x="3954962" y="3343372"/>
            <a:ext cx="1040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student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409BF3-E946-1599-4631-A0AC3215AF7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593088" y="3722750"/>
            <a:ext cx="2714096" cy="16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016DB7-AC5E-5EC7-2768-B42BC3158F2E}"/>
              </a:ext>
            </a:extLst>
          </p:cNvPr>
          <p:cNvCxnSpPr>
            <a:cxnSpLocks/>
            <a:stCxn id="108" idx="3"/>
            <a:endCxn id="65" idx="1"/>
          </p:cNvCxnSpPr>
          <p:nvPr/>
        </p:nvCxnSpPr>
        <p:spPr>
          <a:xfrm>
            <a:off x="4599098" y="4583911"/>
            <a:ext cx="2739250" cy="43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E2F4209-8885-F1F7-ECA9-4171B7375062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>
            <a:off x="8072236" y="2989943"/>
            <a:ext cx="1177282" cy="50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1F40C89-7DBB-6297-FC49-DBB782D437DD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 flipV="1">
            <a:off x="8069184" y="3494525"/>
            <a:ext cx="1180334" cy="39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21E8370-CBD5-55A6-581C-9F00F4FA148C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8069184" y="3494525"/>
            <a:ext cx="1180334" cy="154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Vinod</dc:creator>
  <cp:lastModifiedBy>Vinod Subramanian</cp:lastModifiedBy>
  <cp:revision>51</cp:revision>
  <dcterms:created xsi:type="dcterms:W3CDTF">2019-08-07T07:59:16Z</dcterms:created>
  <dcterms:modified xsi:type="dcterms:W3CDTF">2024-06-29T17:09:29Z</dcterms:modified>
</cp:coreProperties>
</file>