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F6E6-E31D-62E3-BDE2-AB6E4571C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Highly Available, Scalable, Secure &amp; Cost-effective</a:t>
            </a:r>
            <a:br>
              <a:rPr lang="en-IN" dirty="0"/>
            </a:br>
            <a:r>
              <a:rPr lang="en-IN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30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13FC44-083D-D27D-B1DA-1C9BD4480709}"/>
              </a:ext>
            </a:extLst>
          </p:cNvPr>
          <p:cNvSpPr/>
          <p:nvPr/>
        </p:nvSpPr>
        <p:spPr>
          <a:xfrm>
            <a:off x="1260631" y="861134"/>
            <a:ext cx="9889724" cy="5459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D5E324-8ADB-08A8-D392-474AEF85BEDD}"/>
              </a:ext>
            </a:extLst>
          </p:cNvPr>
          <p:cNvSpPr/>
          <p:nvPr/>
        </p:nvSpPr>
        <p:spPr>
          <a:xfrm>
            <a:off x="1367163" y="1509204"/>
            <a:ext cx="9579006" cy="1997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7F9A09-CFBE-FB0C-8599-CA9874BFC932}"/>
              </a:ext>
            </a:extLst>
          </p:cNvPr>
          <p:cNvSpPr/>
          <p:nvPr/>
        </p:nvSpPr>
        <p:spPr>
          <a:xfrm>
            <a:off x="1350888" y="4067458"/>
            <a:ext cx="9579006" cy="1997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15C704-8D17-5EB2-561A-AE62B7724C4C}"/>
              </a:ext>
            </a:extLst>
          </p:cNvPr>
          <p:cNvSpPr txBox="1"/>
          <p:nvPr/>
        </p:nvSpPr>
        <p:spPr>
          <a:xfrm>
            <a:off x="1003178" y="40837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VPC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4F637-45E9-C90B-F406-E839DC6DFA52}"/>
              </a:ext>
            </a:extLst>
          </p:cNvPr>
          <p:cNvSpPr txBox="1"/>
          <p:nvPr/>
        </p:nvSpPr>
        <p:spPr>
          <a:xfrm>
            <a:off x="1563950" y="1066806"/>
            <a:ext cx="154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Subnet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095184-612C-EF06-34DC-F74AC780C3A1}"/>
              </a:ext>
            </a:extLst>
          </p:cNvPr>
          <p:cNvSpPr txBox="1"/>
          <p:nvPr/>
        </p:nvSpPr>
        <p:spPr>
          <a:xfrm>
            <a:off x="1563950" y="3626825"/>
            <a:ext cx="154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Private Subnet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6B1D45-4E7A-966A-716E-23A9A4254C90}"/>
              </a:ext>
            </a:extLst>
          </p:cNvPr>
          <p:cNvSpPr/>
          <p:nvPr/>
        </p:nvSpPr>
        <p:spPr>
          <a:xfrm>
            <a:off x="2041866" y="1988601"/>
            <a:ext cx="3542190" cy="125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936EF-C06F-A667-31C0-BC3B3F92E662}"/>
              </a:ext>
            </a:extLst>
          </p:cNvPr>
          <p:cNvSpPr/>
          <p:nvPr/>
        </p:nvSpPr>
        <p:spPr>
          <a:xfrm>
            <a:off x="6695255" y="1972323"/>
            <a:ext cx="3542190" cy="125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A2647F-8F75-1AB3-F444-18AA253D8B17}"/>
              </a:ext>
            </a:extLst>
          </p:cNvPr>
          <p:cNvSpPr/>
          <p:nvPr/>
        </p:nvSpPr>
        <p:spPr>
          <a:xfrm>
            <a:off x="2007834" y="4520222"/>
            <a:ext cx="3542190" cy="125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31B544-45F6-53CA-E7C7-BC5022BC6FE1}"/>
              </a:ext>
            </a:extLst>
          </p:cNvPr>
          <p:cNvSpPr/>
          <p:nvPr/>
        </p:nvSpPr>
        <p:spPr>
          <a:xfrm>
            <a:off x="6784026" y="4511346"/>
            <a:ext cx="3542190" cy="125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477F52-F2D1-3DF4-5F7D-9FAB5C9ACDE7}"/>
              </a:ext>
            </a:extLst>
          </p:cNvPr>
          <p:cNvSpPr txBox="1"/>
          <p:nvPr/>
        </p:nvSpPr>
        <p:spPr>
          <a:xfrm>
            <a:off x="2080334" y="1618705"/>
            <a:ext cx="203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44D7A0-9E80-B1CC-C258-AA485900CE2C}"/>
              </a:ext>
            </a:extLst>
          </p:cNvPr>
          <p:cNvSpPr txBox="1"/>
          <p:nvPr/>
        </p:nvSpPr>
        <p:spPr>
          <a:xfrm>
            <a:off x="8029865" y="1611301"/>
            <a:ext cx="203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14CF66-5293-ED0F-871D-83F0E6B32537}"/>
              </a:ext>
            </a:extLst>
          </p:cNvPr>
          <p:cNvSpPr txBox="1"/>
          <p:nvPr/>
        </p:nvSpPr>
        <p:spPr>
          <a:xfrm>
            <a:off x="2072930" y="4150328"/>
            <a:ext cx="203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A37E5C-A59F-05C7-D252-B08E865277A8}"/>
              </a:ext>
            </a:extLst>
          </p:cNvPr>
          <p:cNvSpPr txBox="1"/>
          <p:nvPr/>
        </p:nvSpPr>
        <p:spPr>
          <a:xfrm>
            <a:off x="6849130" y="4132571"/>
            <a:ext cx="203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B</a:t>
            </a:r>
          </a:p>
        </p:txBody>
      </p:sp>
      <p:pic>
        <p:nvPicPr>
          <p:cNvPr id="39" name="Graphic 34">
            <a:extLst>
              <a:ext uri="{FF2B5EF4-FFF2-40B4-BE49-F238E27FC236}">
                <a16:creationId xmlns:a16="http://schemas.microsoft.com/office/drawing/2014/main" id="{487BC749-7613-A3E0-DD3C-4B802047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6" y="111415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5">
            <a:extLst>
              <a:ext uri="{FF2B5EF4-FFF2-40B4-BE49-F238E27FC236}">
                <a16:creationId xmlns:a16="http://schemas.microsoft.com/office/drawing/2014/main" id="{19A6352A-3328-C9BA-A8B8-7A1F90C0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404" y="368836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28">
            <a:extLst>
              <a:ext uri="{FF2B5EF4-FFF2-40B4-BE49-F238E27FC236}">
                <a16:creationId xmlns:a16="http://schemas.microsoft.com/office/drawing/2014/main" id="{76A1D990-37E9-5DB5-08BF-1377CE94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34" y="4301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53">
            <a:extLst>
              <a:ext uri="{FF2B5EF4-FFF2-40B4-BE49-F238E27FC236}">
                <a16:creationId xmlns:a16="http://schemas.microsoft.com/office/drawing/2014/main" id="{9D9C8BDC-F4F4-C8F7-E062-8B2C3699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45" y="5066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55">
            <a:extLst>
              <a:ext uri="{FF2B5EF4-FFF2-40B4-BE49-F238E27FC236}">
                <a16:creationId xmlns:a16="http://schemas.microsoft.com/office/drawing/2014/main" id="{CFC0FC5A-D060-1F5F-27B0-8F1501D6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472" y="5075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8">
            <a:extLst>
              <a:ext uri="{FF2B5EF4-FFF2-40B4-BE49-F238E27FC236}">
                <a16:creationId xmlns:a16="http://schemas.microsoft.com/office/drawing/2014/main" id="{58C8E719-5B3D-30F7-4B8E-5D56914B4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90" y="2157274"/>
            <a:ext cx="1040906" cy="88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8">
            <a:extLst>
              <a:ext uri="{FF2B5EF4-FFF2-40B4-BE49-F238E27FC236}">
                <a16:creationId xmlns:a16="http://schemas.microsoft.com/office/drawing/2014/main" id="{DD7E587B-4F73-B79F-F91A-D27E12CA7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24" y="9215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261991-C0C3-C397-CE6A-D0E278A235A4}"/>
              </a:ext>
            </a:extLst>
          </p:cNvPr>
          <p:cNvCxnSpPr>
            <a:stCxn id="45" idx="1"/>
          </p:cNvCxnSpPr>
          <p:nvPr/>
        </p:nvCxnSpPr>
        <p:spPr>
          <a:xfrm flipH="1">
            <a:off x="4489745" y="1150117"/>
            <a:ext cx="1318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244634-8475-B2CB-FF7A-5F5261230749}"/>
              </a:ext>
            </a:extLst>
          </p:cNvPr>
          <p:cNvCxnSpPr/>
          <p:nvPr/>
        </p:nvCxnSpPr>
        <p:spPr>
          <a:xfrm>
            <a:off x="4489745" y="1150117"/>
            <a:ext cx="0" cy="82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B6C1C6-ECC8-61B9-07A7-07759D35AFA3}"/>
              </a:ext>
            </a:extLst>
          </p:cNvPr>
          <p:cNvCxnSpPr/>
          <p:nvPr/>
        </p:nvCxnSpPr>
        <p:spPr>
          <a:xfrm flipH="1">
            <a:off x="6257881" y="1178225"/>
            <a:ext cx="1318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12614D-5205-73FB-060E-9F165009F216}"/>
              </a:ext>
            </a:extLst>
          </p:cNvPr>
          <p:cNvCxnSpPr/>
          <p:nvPr/>
        </p:nvCxnSpPr>
        <p:spPr>
          <a:xfrm>
            <a:off x="7576360" y="1178225"/>
            <a:ext cx="0" cy="7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57CD581-2CC9-7F3E-D947-79FED94C1BF3}"/>
              </a:ext>
            </a:extLst>
          </p:cNvPr>
          <p:cNvSpPr txBox="1"/>
          <p:nvPr/>
        </p:nvSpPr>
        <p:spPr>
          <a:xfrm>
            <a:off x="6164072" y="837463"/>
            <a:ext cx="20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Elastic Load Balancing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158804-3651-868C-4AB9-8FEC5EAB0424}"/>
              </a:ext>
            </a:extLst>
          </p:cNvPr>
          <p:cNvSpPr txBox="1"/>
          <p:nvPr/>
        </p:nvSpPr>
        <p:spPr>
          <a:xfrm>
            <a:off x="5277778" y="3022852"/>
            <a:ext cx="1788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Auto Scaling Group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C8F94D3-27D3-BCED-C5A7-4CB4BF41E48B}"/>
              </a:ext>
            </a:extLst>
          </p:cNvPr>
          <p:cNvSpPr/>
          <p:nvPr/>
        </p:nvSpPr>
        <p:spPr>
          <a:xfrm>
            <a:off x="5584056" y="5193437"/>
            <a:ext cx="1199970" cy="329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C242E8-5DF6-05E4-5ADD-6D7AC4CD0912}"/>
              </a:ext>
            </a:extLst>
          </p:cNvPr>
          <p:cNvSpPr txBox="1"/>
          <p:nvPr/>
        </p:nvSpPr>
        <p:spPr>
          <a:xfrm>
            <a:off x="5536711" y="4746610"/>
            <a:ext cx="125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Synchronous Replication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1587A1-B068-04D1-DBDF-D46E26E43124}"/>
              </a:ext>
            </a:extLst>
          </p:cNvPr>
          <p:cNvSpPr txBox="1"/>
          <p:nvPr/>
        </p:nvSpPr>
        <p:spPr>
          <a:xfrm>
            <a:off x="3919499" y="5490851"/>
            <a:ext cx="1617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Primary DB Instance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9C7BF8-9FD5-A951-8084-CC52AE57C297}"/>
              </a:ext>
            </a:extLst>
          </p:cNvPr>
          <p:cNvSpPr txBox="1"/>
          <p:nvPr/>
        </p:nvSpPr>
        <p:spPr>
          <a:xfrm>
            <a:off x="8484111" y="5483450"/>
            <a:ext cx="1617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Secondary DB Instance</a:t>
            </a:r>
          </a:p>
        </p:txBody>
      </p:sp>
      <p:pic>
        <p:nvPicPr>
          <p:cNvPr id="77" name="Graphic 8">
            <a:extLst>
              <a:ext uri="{FF2B5EF4-FFF2-40B4-BE49-F238E27FC236}">
                <a16:creationId xmlns:a16="http://schemas.microsoft.com/office/drawing/2014/main" id="{2A967159-1BE0-2AB3-8796-13DD2BB5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06" y="754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5DCC2E96-83A9-4347-7CD5-4409A77B7B67}"/>
              </a:ext>
            </a:extLst>
          </p:cNvPr>
          <p:cNvSpPr txBox="1"/>
          <p:nvPr/>
        </p:nvSpPr>
        <p:spPr>
          <a:xfrm>
            <a:off x="8369448" y="206854"/>
            <a:ext cx="288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Bucket (html, </a:t>
            </a:r>
            <a:r>
              <a:rPr lang="en-IN" dirty="0" err="1"/>
              <a:t>css</a:t>
            </a:r>
            <a:r>
              <a:rPr lang="en-IN" dirty="0"/>
              <a:t>, images, bootstrap script etc)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E2C80B9F-E7DA-6475-6A00-B168EEE3C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807" y="31256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49">
            <a:extLst>
              <a:ext uri="{FF2B5EF4-FFF2-40B4-BE49-F238E27FC236}">
                <a16:creationId xmlns:a16="http://schemas.microsoft.com/office/drawing/2014/main" id="{013DCA85-0204-19D7-0CB2-20DC60C9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410" y="39630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35">
            <a:extLst>
              <a:ext uri="{FF2B5EF4-FFF2-40B4-BE49-F238E27FC236}">
                <a16:creationId xmlns:a16="http://schemas.microsoft.com/office/drawing/2014/main" id="{E219E094-E9B1-628E-C1B3-223ECBC6A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055" y="39630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3632584-A962-4204-2527-C3C79E7DC98C}"/>
              </a:ext>
            </a:extLst>
          </p:cNvPr>
          <p:cNvSpPr txBox="1"/>
          <p:nvPr/>
        </p:nvSpPr>
        <p:spPr>
          <a:xfrm>
            <a:off x="11299816" y="4490637"/>
            <a:ext cx="64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B9601-4A57-FC73-BFF1-62197570DA85}"/>
              </a:ext>
            </a:extLst>
          </p:cNvPr>
          <p:cNvSpPr/>
          <p:nvPr/>
        </p:nvSpPr>
        <p:spPr>
          <a:xfrm>
            <a:off x="53268" y="2109655"/>
            <a:ext cx="921054" cy="1251751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Graphic 14">
            <a:extLst>
              <a:ext uri="{FF2B5EF4-FFF2-40B4-BE49-F238E27FC236}">
                <a16:creationId xmlns:a16="http://schemas.microsoft.com/office/drawing/2014/main" id="{3F66F215-5528-27FF-AB05-101E8D125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2" y="22119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A5CBCA-F82F-B0C6-5621-A2C06D441F35}"/>
              </a:ext>
            </a:extLst>
          </p:cNvPr>
          <p:cNvSpPr txBox="1"/>
          <p:nvPr/>
        </p:nvSpPr>
        <p:spPr>
          <a:xfrm>
            <a:off x="53268" y="2901523"/>
            <a:ext cx="94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Bootstrap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29F82-6132-8DC1-AD27-91C00C2B9701}"/>
              </a:ext>
            </a:extLst>
          </p:cNvPr>
          <p:cNvSpPr txBox="1"/>
          <p:nvPr/>
        </p:nvSpPr>
        <p:spPr>
          <a:xfrm>
            <a:off x="143522" y="2618918"/>
            <a:ext cx="497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AMI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32AB-25E8-A353-3197-5D0272AB9AAB}"/>
              </a:ext>
            </a:extLst>
          </p:cNvPr>
          <p:cNvSpPr txBox="1"/>
          <p:nvPr/>
        </p:nvSpPr>
        <p:spPr>
          <a:xfrm>
            <a:off x="146850" y="1787657"/>
            <a:ext cx="57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F9C96B-9E9A-FC72-5BEB-816A891770DB}"/>
              </a:ext>
            </a:extLst>
          </p:cNvPr>
          <p:cNvCxnSpPr>
            <a:stCxn id="77" idx="2"/>
            <a:endCxn id="84" idx="0"/>
          </p:cNvCxnSpPr>
          <p:nvPr/>
        </p:nvCxnSpPr>
        <p:spPr>
          <a:xfrm flipH="1">
            <a:off x="11643807" y="837463"/>
            <a:ext cx="1499" cy="228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64567-428C-E264-6E8A-D5652E5556AC}"/>
              </a:ext>
            </a:extLst>
          </p:cNvPr>
          <p:cNvCxnSpPr>
            <a:stCxn id="84" idx="2"/>
          </p:cNvCxnSpPr>
          <p:nvPr/>
        </p:nvCxnSpPr>
        <p:spPr>
          <a:xfrm>
            <a:off x="11643807" y="3887680"/>
            <a:ext cx="0" cy="269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AADF6D-9BFD-0EE2-567E-57E235AF4B77}"/>
              </a:ext>
            </a:extLst>
          </p:cNvPr>
          <p:cNvCxnSpPr/>
          <p:nvPr/>
        </p:nvCxnSpPr>
        <p:spPr>
          <a:xfrm flipH="1">
            <a:off x="392086" y="6587231"/>
            <a:ext cx="11228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A4AD3B-02B0-CC9A-87D8-1659FE0CB070}"/>
              </a:ext>
            </a:extLst>
          </p:cNvPr>
          <p:cNvCxnSpPr/>
          <p:nvPr/>
        </p:nvCxnSpPr>
        <p:spPr>
          <a:xfrm flipV="1">
            <a:off x="378032" y="3429000"/>
            <a:ext cx="14054" cy="315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668AD4-6532-8E6E-FF38-B603F4BC83A2}"/>
              </a:ext>
            </a:extLst>
          </p:cNvPr>
          <p:cNvCxnSpPr>
            <a:stCxn id="44" idx="1"/>
          </p:cNvCxnSpPr>
          <p:nvPr/>
        </p:nvCxnSpPr>
        <p:spPr>
          <a:xfrm flipH="1">
            <a:off x="1003178" y="2601158"/>
            <a:ext cx="4618612" cy="1776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A24347-49CD-144B-B113-FD1F45783201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flipH="1" flipV="1">
            <a:off x="6036824" y="1378717"/>
            <a:ext cx="105419" cy="77855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60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Highly Available, Scalable, Secure &amp; Cost-effective Web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</cp:lastModifiedBy>
  <cp:revision>35</cp:revision>
  <dcterms:created xsi:type="dcterms:W3CDTF">2022-12-21T13:35:56Z</dcterms:created>
  <dcterms:modified xsi:type="dcterms:W3CDTF">2023-04-01T04:00:30Z</dcterms:modified>
</cp:coreProperties>
</file>