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2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1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3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BBAC6-2AE4-47E3-9793-D92C403122F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5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raphic 17">
            <a:extLst>
              <a:ext uri="{FF2B5EF4-FFF2-40B4-BE49-F238E27FC236}">
                <a16:creationId xmlns:a16="http://schemas.microsoft.com/office/drawing/2014/main" id="{E5427F82-4855-039E-C864-64775C38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05" y="33646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39C961F2-CF45-A57E-0311-78AB3E77D99A}"/>
              </a:ext>
            </a:extLst>
          </p:cNvPr>
          <p:cNvSpPr txBox="1"/>
          <p:nvPr/>
        </p:nvSpPr>
        <p:spPr>
          <a:xfrm>
            <a:off x="2427501" y="3107439"/>
            <a:ext cx="2121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bedrockKnowledgeBaseAPI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8">
            <a:extLst>
              <a:ext uri="{FF2B5EF4-FFF2-40B4-BE49-F238E27FC236}">
                <a16:creationId xmlns:a16="http://schemas.microsoft.com/office/drawing/2014/main" id="{82992A35-3768-C771-F3A7-335FF35E0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69" y="32130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4A8F1C-25BB-17EA-88E0-252141988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356269" y="3594075"/>
            <a:ext cx="1663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2">
            <a:extLst>
              <a:ext uri="{FF2B5EF4-FFF2-40B4-BE49-F238E27FC236}">
                <a16:creationId xmlns:a16="http://schemas.microsoft.com/office/drawing/2014/main" id="{7A4CD985-7BE4-7F63-0D29-E7AF75ED0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44" y="4123700"/>
            <a:ext cx="10403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Static Website</a:t>
            </a:r>
          </a:p>
        </p:txBody>
      </p:sp>
      <p:pic>
        <p:nvPicPr>
          <p:cNvPr id="45" name="Graphic 10">
            <a:extLst>
              <a:ext uri="{FF2B5EF4-FFF2-40B4-BE49-F238E27FC236}">
                <a16:creationId xmlns:a16="http://schemas.microsoft.com/office/drawing/2014/main" id="{D9B981D2-12B0-9A65-C694-3100B13D3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064" y="32755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012FACD-629C-B9D5-529F-D7FB8A616687}"/>
              </a:ext>
            </a:extLst>
          </p:cNvPr>
          <p:cNvSpPr txBox="1"/>
          <p:nvPr/>
        </p:nvSpPr>
        <p:spPr>
          <a:xfrm>
            <a:off x="5601276" y="4062149"/>
            <a:ext cx="2077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bedrockKnowledgeBaseFn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409BF3-E946-1599-4631-A0AC3215AF7F}"/>
              </a:ext>
            </a:extLst>
          </p:cNvPr>
          <p:cNvCxnSpPr>
            <a:cxnSpLocks/>
          </p:cNvCxnSpPr>
          <p:nvPr/>
        </p:nvCxnSpPr>
        <p:spPr>
          <a:xfrm flipV="1">
            <a:off x="3816805" y="3612194"/>
            <a:ext cx="2461259" cy="1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0DE372-F374-959E-7DBC-4752C191F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3080" y="3185622"/>
            <a:ext cx="984352" cy="9540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B464C-69A5-8EF5-217D-1CD607880D79}"/>
              </a:ext>
            </a:extLst>
          </p:cNvPr>
          <p:cNvCxnSpPr>
            <a:cxnSpLocks/>
            <a:stCxn id="45" idx="3"/>
            <a:endCxn id="11" idx="1"/>
          </p:cNvCxnSpPr>
          <p:nvPr/>
        </p:nvCxnSpPr>
        <p:spPr>
          <a:xfrm>
            <a:off x="7040064" y="3656584"/>
            <a:ext cx="1953016" cy="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AB4A86-9513-B018-2458-87844B47E248}"/>
              </a:ext>
            </a:extLst>
          </p:cNvPr>
          <p:cNvSpPr txBox="1"/>
          <p:nvPr/>
        </p:nvSpPr>
        <p:spPr>
          <a:xfrm>
            <a:off x="8366682" y="4145184"/>
            <a:ext cx="2330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Bedrock – Knowledge Base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04872F-79DE-CA95-4493-2635D1CEB5E6}"/>
              </a:ext>
            </a:extLst>
          </p:cNvPr>
          <p:cNvCxnSpPr>
            <a:cxnSpLocks/>
          </p:cNvCxnSpPr>
          <p:nvPr/>
        </p:nvCxnSpPr>
        <p:spPr>
          <a:xfrm flipH="1">
            <a:off x="7040064" y="3868539"/>
            <a:ext cx="193526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3E4A69-0806-1CDE-A7E6-BB89480A646A}"/>
              </a:ext>
            </a:extLst>
          </p:cNvPr>
          <p:cNvCxnSpPr>
            <a:cxnSpLocks/>
          </p:cNvCxnSpPr>
          <p:nvPr/>
        </p:nvCxnSpPr>
        <p:spPr>
          <a:xfrm flipH="1">
            <a:off x="3852273" y="3868539"/>
            <a:ext cx="2425791" cy="14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DD7CE4-F472-334F-A8F7-A96E0841A91B}"/>
              </a:ext>
            </a:extLst>
          </p:cNvPr>
          <p:cNvCxnSpPr>
            <a:cxnSpLocks/>
          </p:cNvCxnSpPr>
          <p:nvPr/>
        </p:nvCxnSpPr>
        <p:spPr>
          <a:xfrm flipH="1" flipV="1">
            <a:off x="1374025" y="3817694"/>
            <a:ext cx="1645312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6899DF3-470F-7DBF-8FD3-137EFD81D4A1}"/>
              </a:ext>
            </a:extLst>
          </p:cNvPr>
          <p:cNvSpPr txBox="1"/>
          <p:nvPr/>
        </p:nvSpPr>
        <p:spPr>
          <a:xfrm>
            <a:off x="7701560" y="3877417"/>
            <a:ext cx="1067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Text Result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D9CBDC-8721-AB62-4B4F-E1CAD0BF45E5}"/>
              </a:ext>
            </a:extLst>
          </p:cNvPr>
          <p:cNvSpPr txBox="1"/>
          <p:nvPr/>
        </p:nvSpPr>
        <p:spPr>
          <a:xfrm>
            <a:off x="4356150" y="3878895"/>
            <a:ext cx="122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Text Result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772DDE-29F6-9706-BB6D-E8538BAC68CF}"/>
              </a:ext>
            </a:extLst>
          </p:cNvPr>
          <p:cNvSpPr txBox="1"/>
          <p:nvPr/>
        </p:nvSpPr>
        <p:spPr>
          <a:xfrm>
            <a:off x="1614424" y="3853741"/>
            <a:ext cx="122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Text Result</a:t>
            </a:r>
          </a:p>
        </p:txBody>
      </p:sp>
      <p:pic>
        <p:nvPicPr>
          <p:cNvPr id="3" name="Graphic 18">
            <a:extLst>
              <a:ext uri="{FF2B5EF4-FFF2-40B4-BE49-F238E27FC236}">
                <a16:creationId xmlns:a16="http://schemas.microsoft.com/office/drawing/2014/main" id="{CF19F1D1-9D89-589A-6C70-50CC9789E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432" y="2077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8">
            <a:extLst>
              <a:ext uri="{FF2B5EF4-FFF2-40B4-BE49-F238E27FC236}">
                <a16:creationId xmlns:a16="http://schemas.microsoft.com/office/drawing/2014/main" id="{A4F3BDA4-E54F-022D-1B1D-AD59BD5A1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572" y="18187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A4F62-864B-69FB-AFAA-ED017E150293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H="1" flipV="1">
            <a:off x="8397572" y="2580706"/>
            <a:ext cx="1087684" cy="6049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C73679-6961-A3C5-ECD7-03EF7426D18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393316" y="1336176"/>
            <a:ext cx="252628" cy="4825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D7537A-CDE0-B254-E055-F660576A86DF}"/>
              </a:ext>
            </a:extLst>
          </p:cNvPr>
          <p:cNvSpPr txBox="1"/>
          <p:nvPr/>
        </p:nvSpPr>
        <p:spPr>
          <a:xfrm>
            <a:off x="7434704" y="2596465"/>
            <a:ext cx="195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S3 bucket – document store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3F663-100D-5B1F-72A2-B500650A2385}"/>
              </a:ext>
            </a:extLst>
          </p:cNvPr>
          <p:cNvSpPr txBox="1"/>
          <p:nvPr/>
        </p:nvSpPr>
        <p:spPr>
          <a:xfrm>
            <a:off x="9977432" y="202234"/>
            <a:ext cx="16344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Vector Store – Amazon Open Search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51EB68-A181-E773-61B1-6E2E08B18A0D}"/>
              </a:ext>
            </a:extLst>
          </p:cNvPr>
          <p:cNvSpPr/>
          <p:nvPr/>
        </p:nvSpPr>
        <p:spPr>
          <a:xfrm>
            <a:off x="8495931" y="1074198"/>
            <a:ext cx="300026" cy="261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0C2FE0-9469-D6E0-B137-507EB9E9747C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778572" y="588732"/>
            <a:ext cx="436860" cy="4772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DB1833-1E97-CDC2-5751-2D3B55AA6EDD}"/>
              </a:ext>
            </a:extLst>
          </p:cNvPr>
          <p:cNvSpPr txBox="1"/>
          <p:nvPr/>
        </p:nvSpPr>
        <p:spPr>
          <a:xfrm>
            <a:off x="7599223" y="927123"/>
            <a:ext cx="944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Document embedding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A0DAC3-AEC0-CDBB-2B9B-3B3C74CD15AB}"/>
              </a:ext>
            </a:extLst>
          </p:cNvPr>
          <p:cNvCxnSpPr>
            <a:cxnSpLocks/>
          </p:cNvCxnSpPr>
          <p:nvPr/>
        </p:nvCxnSpPr>
        <p:spPr>
          <a:xfrm flipH="1">
            <a:off x="9721231" y="969732"/>
            <a:ext cx="111176" cy="221589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AF6D4A0-CBB7-124D-D804-52EE7F9D7CCD}"/>
              </a:ext>
            </a:extLst>
          </p:cNvPr>
          <p:cNvSpPr/>
          <p:nvPr/>
        </p:nvSpPr>
        <p:spPr>
          <a:xfrm>
            <a:off x="9137027" y="1763916"/>
            <a:ext cx="300026" cy="261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059C9-4AB4-F8F6-C487-74A5E743811F}"/>
              </a:ext>
            </a:extLst>
          </p:cNvPr>
          <p:cNvSpPr txBox="1"/>
          <p:nvPr/>
        </p:nvSpPr>
        <p:spPr>
          <a:xfrm>
            <a:off x="8903371" y="2131040"/>
            <a:ext cx="877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Question embedding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4AE15A-BD66-97F2-DBAE-254964776575}"/>
              </a:ext>
            </a:extLst>
          </p:cNvPr>
          <p:cNvCxnSpPr>
            <a:stCxn id="11" idx="0"/>
            <a:endCxn id="22" idx="2"/>
          </p:cNvCxnSpPr>
          <p:nvPr/>
        </p:nvCxnSpPr>
        <p:spPr>
          <a:xfrm flipH="1" flipV="1">
            <a:off x="9287040" y="2025894"/>
            <a:ext cx="198216" cy="115972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CC6E02-517D-53A9-5AD9-6060D8D2089E}"/>
              </a:ext>
            </a:extLst>
          </p:cNvPr>
          <p:cNvCxnSpPr>
            <a:cxnSpLocks/>
            <a:stCxn id="22" idx="0"/>
            <a:endCxn id="3" idx="2"/>
          </p:cNvCxnSpPr>
          <p:nvPr/>
        </p:nvCxnSpPr>
        <p:spPr>
          <a:xfrm flipV="1">
            <a:off x="9287040" y="969732"/>
            <a:ext cx="309392" cy="79418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4AE1C1-180E-16D4-7D12-5E75533E3531}"/>
              </a:ext>
            </a:extLst>
          </p:cNvPr>
          <p:cNvSpPr txBox="1"/>
          <p:nvPr/>
        </p:nvSpPr>
        <p:spPr>
          <a:xfrm>
            <a:off x="1639004" y="3337547"/>
            <a:ext cx="122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EB51C8-0405-9808-D03C-5A45EA352275}"/>
              </a:ext>
            </a:extLst>
          </p:cNvPr>
          <p:cNvSpPr txBox="1"/>
          <p:nvPr/>
        </p:nvSpPr>
        <p:spPr>
          <a:xfrm>
            <a:off x="4426455" y="3322798"/>
            <a:ext cx="122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2DB08B-9775-AEBD-9F67-1918591548A1}"/>
              </a:ext>
            </a:extLst>
          </p:cNvPr>
          <p:cNvSpPr txBox="1"/>
          <p:nvPr/>
        </p:nvSpPr>
        <p:spPr>
          <a:xfrm>
            <a:off x="7592456" y="3401457"/>
            <a:ext cx="122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9653AB-721B-6862-B187-3F6D9106A213}"/>
              </a:ext>
            </a:extLst>
          </p:cNvPr>
          <p:cNvSpPr txBox="1"/>
          <p:nvPr/>
        </p:nvSpPr>
        <p:spPr>
          <a:xfrm>
            <a:off x="9868925" y="1336176"/>
            <a:ext cx="163446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Similarity search is done between question vector &amp; document vector to return the context / answer</a:t>
            </a:r>
          </a:p>
        </p:txBody>
      </p:sp>
    </p:spTree>
    <p:extLst>
      <p:ext uri="{BB962C8B-B14F-4D97-AF65-F5344CB8AC3E}">
        <p14:creationId xmlns:p14="http://schemas.microsoft.com/office/powerpoint/2010/main" val="262187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50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BNYMellon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Subramanian, Vinod</dc:creator>
  <cp:lastModifiedBy>Vinod Subramanian</cp:lastModifiedBy>
  <cp:revision>58</cp:revision>
  <dcterms:created xsi:type="dcterms:W3CDTF">2019-08-07T07:59:16Z</dcterms:created>
  <dcterms:modified xsi:type="dcterms:W3CDTF">2024-10-17T07:25:00Z</dcterms:modified>
</cp:coreProperties>
</file>