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2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1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5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3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8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3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BBAC6-2AE4-47E3-9793-D92C403122F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5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raphic 17">
            <a:extLst>
              <a:ext uri="{FF2B5EF4-FFF2-40B4-BE49-F238E27FC236}">
                <a16:creationId xmlns:a16="http://schemas.microsoft.com/office/drawing/2014/main" id="{E5427F82-4855-039E-C864-64775C38C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805" y="336461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39C961F2-CF45-A57E-0311-78AB3E77D99A}"/>
              </a:ext>
            </a:extLst>
          </p:cNvPr>
          <p:cNvSpPr txBox="1"/>
          <p:nvPr/>
        </p:nvSpPr>
        <p:spPr>
          <a:xfrm>
            <a:off x="2427501" y="3107439"/>
            <a:ext cx="2121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bedrockImageGenerationAPI</a:t>
            </a:r>
          </a:p>
        </p:txBody>
      </p:sp>
      <p:pic>
        <p:nvPicPr>
          <p:cNvPr id="5" name="Graphic 8">
            <a:extLst>
              <a:ext uri="{FF2B5EF4-FFF2-40B4-BE49-F238E27FC236}">
                <a16:creationId xmlns:a16="http://schemas.microsoft.com/office/drawing/2014/main" id="{82992A35-3768-C771-F3A7-335FF35E0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69" y="32130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C4A8F1C-25BB-17EA-88E0-252141988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356269" y="3594075"/>
            <a:ext cx="1663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2">
            <a:extLst>
              <a:ext uri="{FF2B5EF4-FFF2-40B4-BE49-F238E27FC236}">
                <a16:creationId xmlns:a16="http://schemas.microsoft.com/office/drawing/2014/main" id="{7A4CD985-7BE4-7F63-0D29-E7AF75ED0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44" y="4123700"/>
            <a:ext cx="10403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Static Website</a:t>
            </a:r>
          </a:p>
        </p:txBody>
      </p:sp>
      <p:pic>
        <p:nvPicPr>
          <p:cNvPr id="45" name="Graphic 10">
            <a:extLst>
              <a:ext uri="{FF2B5EF4-FFF2-40B4-BE49-F238E27FC236}">
                <a16:creationId xmlns:a16="http://schemas.microsoft.com/office/drawing/2014/main" id="{D9B981D2-12B0-9A65-C694-3100B13D3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064" y="32755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012FACD-629C-B9D5-529F-D7FB8A616687}"/>
              </a:ext>
            </a:extLst>
          </p:cNvPr>
          <p:cNvSpPr txBox="1"/>
          <p:nvPr/>
        </p:nvSpPr>
        <p:spPr>
          <a:xfrm>
            <a:off x="5601276" y="4062149"/>
            <a:ext cx="2077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bedrockImageGenerationFn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7409BF3-E946-1599-4631-A0AC3215AF7F}"/>
              </a:ext>
            </a:extLst>
          </p:cNvPr>
          <p:cNvCxnSpPr>
            <a:cxnSpLocks/>
          </p:cNvCxnSpPr>
          <p:nvPr/>
        </p:nvCxnSpPr>
        <p:spPr>
          <a:xfrm flipV="1">
            <a:off x="3816805" y="3612194"/>
            <a:ext cx="2461259" cy="1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0DE372-F374-959E-7DBC-4752C191F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3080" y="3185622"/>
            <a:ext cx="984352" cy="95406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B464C-69A5-8EF5-217D-1CD607880D79}"/>
              </a:ext>
            </a:extLst>
          </p:cNvPr>
          <p:cNvCxnSpPr>
            <a:cxnSpLocks/>
            <a:stCxn id="45" idx="3"/>
            <a:endCxn id="11" idx="1"/>
          </p:cNvCxnSpPr>
          <p:nvPr/>
        </p:nvCxnSpPr>
        <p:spPr>
          <a:xfrm>
            <a:off x="7040064" y="3656584"/>
            <a:ext cx="1953016" cy="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AB4A86-9513-B018-2458-87844B47E248}"/>
              </a:ext>
            </a:extLst>
          </p:cNvPr>
          <p:cNvSpPr txBox="1"/>
          <p:nvPr/>
        </p:nvSpPr>
        <p:spPr>
          <a:xfrm>
            <a:off x="8366682" y="4145184"/>
            <a:ext cx="2330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Amazon Bedrock – Image generation model from Stability AI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04872F-79DE-CA95-4493-2635D1CEB5E6}"/>
              </a:ext>
            </a:extLst>
          </p:cNvPr>
          <p:cNvCxnSpPr>
            <a:cxnSpLocks/>
          </p:cNvCxnSpPr>
          <p:nvPr/>
        </p:nvCxnSpPr>
        <p:spPr>
          <a:xfrm flipH="1">
            <a:off x="7040064" y="3868539"/>
            <a:ext cx="193526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3E4A69-0806-1CDE-A7E6-BB89480A646A}"/>
              </a:ext>
            </a:extLst>
          </p:cNvPr>
          <p:cNvCxnSpPr>
            <a:cxnSpLocks/>
          </p:cNvCxnSpPr>
          <p:nvPr/>
        </p:nvCxnSpPr>
        <p:spPr>
          <a:xfrm flipH="1">
            <a:off x="3852273" y="3868539"/>
            <a:ext cx="2425791" cy="14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DD7CE4-F472-334F-A8F7-A96E0841A91B}"/>
              </a:ext>
            </a:extLst>
          </p:cNvPr>
          <p:cNvCxnSpPr>
            <a:cxnSpLocks/>
          </p:cNvCxnSpPr>
          <p:nvPr/>
        </p:nvCxnSpPr>
        <p:spPr>
          <a:xfrm flipH="1" flipV="1">
            <a:off x="1374025" y="3817694"/>
            <a:ext cx="1645312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6899DF3-470F-7DBF-8FD3-137EFD81D4A1}"/>
              </a:ext>
            </a:extLst>
          </p:cNvPr>
          <p:cNvSpPr txBox="1"/>
          <p:nvPr/>
        </p:nvSpPr>
        <p:spPr>
          <a:xfrm>
            <a:off x="7701560" y="3877417"/>
            <a:ext cx="668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pic>
        <p:nvPicPr>
          <p:cNvPr id="35" name="Graphic 8">
            <a:extLst>
              <a:ext uri="{FF2B5EF4-FFF2-40B4-BE49-F238E27FC236}">
                <a16:creationId xmlns:a16="http://schemas.microsoft.com/office/drawing/2014/main" id="{2B58EAA9-2DA8-7223-33E4-E50582DCE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357" y="127034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2">
            <a:extLst>
              <a:ext uri="{FF2B5EF4-FFF2-40B4-BE49-F238E27FC236}">
                <a16:creationId xmlns:a16="http://schemas.microsoft.com/office/drawing/2014/main" id="{908E0FEF-6A11-132B-6DD1-086FFF184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0791" y="1002305"/>
            <a:ext cx="143980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image store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6E51561-2F5F-4D66-2A59-99BA0C7FC814}"/>
              </a:ext>
            </a:extLst>
          </p:cNvPr>
          <p:cNvCxnSpPr>
            <a:stCxn id="45" idx="0"/>
            <a:endCxn id="35" idx="2"/>
          </p:cNvCxnSpPr>
          <p:nvPr/>
        </p:nvCxnSpPr>
        <p:spPr>
          <a:xfrm flipH="1" flipV="1">
            <a:off x="5868357" y="2032342"/>
            <a:ext cx="790707" cy="1243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AC08B29-4681-8ED8-953A-8478B3FFA53E}"/>
              </a:ext>
            </a:extLst>
          </p:cNvPr>
          <p:cNvSpPr txBox="1"/>
          <p:nvPr/>
        </p:nvSpPr>
        <p:spPr>
          <a:xfrm>
            <a:off x="5945256" y="2680409"/>
            <a:ext cx="668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D9CBDC-8721-AB62-4B4F-E1CAD0BF45E5}"/>
              </a:ext>
            </a:extLst>
          </p:cNvPr>
          <p:cNvSpPr txBox="1"/>
          <p:nvPr/>
        </p:nvSpPr>
        <p:spPr>
          <a:xfrm>
            <a:off x="4356150" y="3878895"/>
            <a:ext cx="12262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Pre-signed image URL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772DDE-29F6-9706-BB6D-E8538BAC68CF}"/>
              </a:ext>
            </a:extLst>
          </p:cNvPr>
          <p:cNvSpPr txBox="1"/>
          <p:nvPr/>
        </p:nvSpPr>
        <p:spPr>
          <a:xfrm>
            <a:off x="1614424" y="3853741"/>
            <a:ext cx="12262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Pre-signed image URL</a:t>
            </a:r>
          </a:p>
        </p:txBody>
      </p:sp>
    </p:spTree>
    <p:extLst>
      <p:ext uri="{BB962C8B-B14F-4D97-AF65-F5344CB8AC3E}">
        <p14:creationId xmlns:p14="http://schemas.microsoft.com/office/powerpoint/2010/main" val="262187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BNYMellon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Subramanian, Vinod</dc:creator>
  <cp:lastModifiedBy>Vinod Subramanian</cp:lastModifiedBy>
  <cp:revision>54</cp:revision>
  <dcterms:created xsi:type="dcterms:W3CDTF">2019-08-07T07:59:16Z</dcterms:created>
  <dcterms:modified xsi:type="dcterms:W3CDTF">2024-10-10T13:39:26Z</dcterms:modified>
</cp:coreProperties>
</file>