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62ED-BE8C-E5EC-2DE7-6E7BC168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614A-2897-390B-5273-33D2E4307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5229-C97E-02AB-1B6A-DC1575F8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1F6D-44AD-8C26-7C11-793411E4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275C-A60B-49E4-2C97-A8F8330E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2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6BF4-EB1E-54FF-6839-9C38A21C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E0C9D-0203-2D11-918E-B407E1868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2332-30E5-5952-4BFB-5F3C252B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395-7C7F-794D-5A93-D3B97EF8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30EF-94C0-71D1-F1EC-8194F99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0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42B01-E081-CC16-65B0-7A0786CAB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4A773-ADCB-8CBA-0DFC-C98A26EB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A84E-9641-B43F-7798-C732B45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36E8-D036-0D97-FEFC-4ECAB0DB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07A4-A8C1-DF85-6C0C-BFF8EC80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5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4074-2CF8-5818-7269-C6E910D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8BA5-341E-5269-44EA-EF518FEB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A1D6A-387A-9CA9-AE01-3DAA501E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A6CD-9DE5-AFDB-E54E-46581BD9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001C-A497-CE1A-8BE3-1BC5A755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2F9-DD27-E0DA-B012-22EDD623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BAD0-2A2C-5261-1C8F-0812F2B4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AD22-B39E-E703-2558-21D5A652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480C-A186-408B-F612-6279A02A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6D3E-A8BE-E7C3-0002-6DED4D11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2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FA31-8E1B-6F92-8A04-67736A2C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E5AC-A843-6E3B-55BD-6187B305B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E56CF-EAAD-2EC6-3D45-DEF6AADD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3E3B-529B-5C37-7CE6-3C7275A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0105-4AC5-59BC-98E9-B79FE925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AFDB2-B994-0F9A-E6A9-B3E72306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2BD2-A876-1BBC-E705-CF0652E0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A209-63CC-5E5D-4FC9-DB86AC15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B4C30-7935-0DC1-FEE3-2B6C06E8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3235B-9309-3C79-8874-5612A5CC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866DB-36F2-B87F-D508-D33AA03BF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06A41-8FD8-0EED-20BD-FCF09EA1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5E7EC-BCAD-F058-2856-80E4EAF8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AED7-8AA8-E3F3-4F67-50DBDA71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06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2DFA-C1B4-2346-A713-0168D18E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4B845-C815-5A77-D934-55B2DD19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FCA8B-8E99-9163-07FC-9EB3F318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D3962-5348-8462-5242-F655549D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1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0FB1A-9C83-7D96-9B90-976B1C06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37CDF-4DCA-7A97-960B-273F3A75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796FD-2CE1-CA5E-E88D-B1D9FA10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6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C5B0-31CE-302E-7349-273835E2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5513-5E5A-60CB-9E5D-3480248B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4469-1B87-C385-8C4E-E1D2F841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2B8E-271D-B60F-CD4E-03D10386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5ADD-C3AF-F929-66F8-54BD206C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0D53B-A6F3-1FBD-945D-E6FEBA4C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4972-8B92-1F81-D3B8-D8E8E62F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B623F-F89A-3D81-8001-781DE0192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AE18-D528-C7BB-AFA4-DE677BE7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B71D-5513-40D6-9A70-D18E46C7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9B4C-8CAE-FEA5-F104-0AB48668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575ED-7704-308E-9192-3C15C66F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A162D-6943-3F12-462E-DC06FF83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34E9B-653A-F314-E7C7-C89049B6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C6C5-B8F0-E005-E476-808D7F707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7AD4-ED5B-4586-9182-9B716E5BF3F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B417-13BB-2E13-4BEF-AE220762A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0911-FE26-BDF8-BC30-41E0310CC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FF71-C8D8-4224-A45B-00EB1087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BB28-B9BB-D88B-CC57-6A150BE6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3"/>
            <a:ext cx="4000130" cy="649667"/>
          </a:xfrm>
        </p:spPr>
        <p:txBody>
          <a:bodyPr>
            <a:noAutofit/>
          </a:bodyPr>
          <a:lstStyle/>
          <a:p>
            <a:r>
              <a:rPr lang="en-US" sz="2800" b="1" dirty="0"/>
              <a:t>ML App on EKS Cluster</a:t>
            </a:r>
            <a:endParaRPr lang="en-IN" sz="2800" b="1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548374FE-C0A7-71E9-70E5-943D86C488DB}"/>
              </a:ext>
            </a:extLst>
          </p:cNvPr>
          <p:cNvGrpSpPr>
            <a:grpSpLocks/>
          </p:cNvGrpSpPr>
          <p:nvPr/>
        </p:nvGrpSpPr>
        <p:grpSpPr bwMode="auto">
          <a:xfrm>
            <a:off x="229596" y="1606879"/>
            <a:ext cx="11728625" cy="4933529"/>
            <a:chOff x="3961075" y="1126636"/>
            <a:chExt cx="7212022" cy="46889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EC9E36-9EF4-C3DF-B072-D674C2E4D072}"/>
                </a:ext>
              </a:extLst>
            </p:cNvPr>
            <p:cNvSpPr/>
            <p:nvPr/>
          </p:nvSpPr>
          <p:spPr>
            <a:xfrm>
              <a:off x="3963647" y="1129248"/>
              <a:ext cx="6930089" cy="4248184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ln w="0"/>
                <a:solidFill>
                  <a:srgbClr val="1E89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BE2C4C-E80E-33F3-B337-BD7D6A38FAC9}"/>
                </a:ext>
              </a:extLst>
            </p:cNvPr>
            <p:cNvSpPr/>
            <p:nvPr/>
          </p:nvSpPr>
          <p:spPr>
            <a:xfrm>
              <a:off x="3963647" y="1129248"/>
              <a:ext cx="7209450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9CECE9-B9DB-1A45-4629-6136C3050A28}"/>
                </a:ext>
              </a:extLst>
            </p:cNvPr>
            <p:cNvSpPr/>
            <p:nvPr/>
          </p:nvSpPr>
          <p:spPr>
            <a:xfrm>
              <a:off x="4342389" y="1619790"/>
              <a:ext cx="2250943" cy="386718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5B9CD5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783D73-38E8-241A-0433-F547879AB820}"/>
                </a:ext>
              </a:extLst>
            </p:cNvPr>
            <p:cNvSpPr/>
            <p:nvPr/>
          </p:nvSpPr>
          <p:spPr>
            <a:xfrm>
              <a:off x="4739443" y="3204050"/>
              <a:ext cx="5575381" cy="1152346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D86613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br>
                <a:rPr lang="en-US" sz="1400" dirty="0">
                  <a:solidFill>
                    <a:srgbClr val="D86613"/>
                  </a:solidFill>
                </a:rPr>
              </a:br>
              <a:endParaRPr lang="en-US" sz="1400" dirty="0">
                <a:solidFill>
                  <a:srgbClr val="D86613"/>
                </a:solidFill>
              </a:endParaRPr>
            </a:p>
          </p:txBody>
        </p:sp>
        <p:pic>
          <p:nvPicPr>
            <p:cNvPr id="12" name="Graphic 9">
              <a:extLst>
                <a:ext uri="{FF2B5EF4-FFF2-40B4-BE49-F238E27FC236}">
                  <a16:creationId xmlns:a16="http://schemas.microsoft.com/office/drawing/2014/main" id="{EBE69EE0-099F-B86D-6BED-817851FA5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075" y="1126636"/>
              <a:ext cx="330155" cy="33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33CBD3-BD9D-9F30-C8BD-BECF846CE2DC}"/>
                </a:ext>
              </a:extLst>
            </p:cNvPr>
            <p:cNvSpPr/>
            <p:nvPr/>
          </p:nvSpPr>
          <p:spPr>
            <a:xfrm>
              <a:off x="8509862" y="1619790"/>
              <a:ext cx="2276532" cy="386718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5B9CD5"/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26DF47D-86A6-2A99-682F-DC62143E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54" y="4019689"/>
            <a:ext cx="713173" cy="6908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C1315C2-FDAD-17FF-EA47-9A41D3FA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11" y="4003413"/>
            <a:ext cx="713173" cy="6908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282A92-535D-4243-F415-FBD54988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218" y="4012289"/>
            <a:ext cx="713173" cy="690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7EE417-FD5B-4B45-C870-866A2ECA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324" y="3994535"/>
            <a:ext cx="713173" cy="690886"/>
          </a:xfrm>
          <a:prstGeom prst="rect">
            <a:avLst/>
          </a:prstGeom>
        </p:spPr>
      </p:pic>
      <p:pic>
        <p:nvPicPr>
          <p:cNvPr id="35" name="Graphic 6">
            <a:extLst>
              <a:ext uri="{FF2B5EF4-FFF2-40B4-BE49-F238E27FC236}">
                <a16:creationId xmlns:a16="http://schemas.microsoft.com/office/drawing/2014/main" id="{0006159D-D5A5-2BAE-7F8E-52377C18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41" y="5450213"/>
            <a:ext cx="555695" cy="55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188E41-63C7-198E-2225-2B3F7907BCE4}"/>
              </a:ext>
            </a:extLst>
          </p:cNvPr>
          <p:cNvSpPr/>
          <p:nvPr/>
        </p:nvSpPr>
        <p:spPr>
          <a:xfrm>
            <a:off x="964298" y="3364632"/>
            <a:ext cx="3407368" cy="2714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703BA7-B99B-602B-5675-42F7750B19F7}"/>
              </a:ext>
            </a:extLst>
          </p:cNvPr>
          <p:cNvSpPr txBox="1"/>
          <p:nvPr/>
        </p:nvSpPr>
        <p:spPr>
          <a:xfrm>
            <a:off x="1067784" y="3344204"/>
            <a:ext cx="109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Private Subnet</a:t>
            </a:r>
            <a:endParaRPr lang="en-IN" sz="1200" dirty="0">
              <a:highlight>
                <a:srgbClr val="FFFF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44DD51-E21F-1814-D448-6B02B8FB10A4}"/>
              </a:ext>
            </a:extLst>
          </p:cNvPr>
          <p:cNvSpPr/>
          <p:nvPr/>
        </p:nvSpPr>
        <p:spPr>
          <a:xfrm>
            <a:off x="7803853" y="3333298"/>
            <a:ext cx="3387711" cy="27461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FA6DC2-032F-47A2-7C3C-B98678EC3C25}"/>
              </a:ext>
            </a:extLst>
          </p:cNvPr>
          <p:cNvSpPr txBox="1"/>
          <p:nvPr/>
        </p:nvSpPr>
        <p:spPr>
          <a:xfrm>
            <a:off x="7821008" y="3363254"/>
            <a:ext cx="16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Private Subnet</a:t>
            </a:r>
            <a:endParaRPr lang="en-IN" sz="1200" dirty="0"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DA031B-7970-2C22-D1AA-DD25AEEA7977}"/>
              </a:ext>
            </a:extLst>
          </p:cNvPr>
          <p:cNvSpPr txBox="1"/>
          <p:nvPr/>
        </p:nvSpPr>
        <p:spPr>
          <a:xfrm>
            <a:off x="234253" y="1950615"/>
            <a:ext cx="59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400FD2-D8B3-3AC5-A72C-27749B6903EB}"/>
              </a:ext>
            </a:extLst>
          </p:cNvPr>
          <p:cNvSpPr/>
          <p:nvPr/>
        </p:nvSpPr>
        <p:spPr>
          <a:xfrm>
            <a:off x="964298" y="2289856"/>
            <a:ext cx="3407368" cy="7085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333BB-B918-EF48-9B8A-9B9D7C5E351D}"/>
              </a:ext>
            </a:extLst>
          </p:cNvPr>
          <p:cNvSpPr txBox="1"/>
          <p:nvPr/>
        </p:nvSpPr>
        <p:spPr>
          <a:xfrm>
            <a:off x="1067784" y="2289856"/>
            <a:ext cx="109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00FF"/>
                </a:highlight>
              </a:rPr>
              <a:t>Public Subnet</a:t>
            </a:r>
            <a:endParaRPr lang="en-IN" sz="1200" dirty="0">
              <a:highlight>
                <a:srgbClr val="FF00FF"/>
              </a:highligh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3EE537-2575-AED6-06FE-CE3DA12453B0}"/>
              </a:ext>
            </a:extLst>
          </p:cNvPr>
          <p:cNvSpPr/>
          <p:nvPr/>
        </p:nvSpPr>
        <p:spPr>
          <a:xfrm>
            <a:off x="7812772" y="2299381"/>
            <a:ext cx="3378793" cy="718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D0ECE3-CD7E-0BC9-E509-A2A51A482BD3}"/>
              </a:ext>
            </a:extLst>
          </p:cNvPr>
          <p:cNvSpPr txBox="1"/>
          <p:nvPr/>
        </p:nvSpPr>
        <p:spPr>
          <a:xfrm>
            <a:off x="10033956" y="2270423"/>
            <a:ext cx="109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00FF"/>
                </a:highlight>
              </a:rPr>
              <a:t>Public Subnet</a:t>
            </a:r>
            <a:endParaRPr lang="en-IN" sz="1200" dirty="0">
              <a:highlight>
                <a:srgbClr val="FF00FF"/>
              </a:highlight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A8F5BF23-79DC-50FB-8CDE-2C64417E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2981813"/>
            <a:ext cx="2270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 Service</a:t>
            </a:r>
          </a:p>
        </p:txBody>
      </p:sp>
      <p:pic>
        <p:nvPicPr>
          <p:cNvPr id="51" name="Graphic 8">
            <a:extLst>
              <a:ext uri="{FF2B5EF4-FFF2-40B4-BE49-F238E27FC236}">
                <a16:creationId xmlns:a16="http://schemas.microsoft.com/office/drawing/2014/main" id="{EAA0D914-9D4B-2A28-F8F8-B5A205EC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25071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FB0322F8-6902-4043-C841-1F3289E0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528" y="2559850"/>
            <a:ext cx="1087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532B032B-08AD-8922-D67B-7FE666D7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23103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CEE07ADE-3A92-4D38-D8E0-39211C19B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669" y="254879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5" name="Graphic 35">
            <a:extLst>
              <a:ext uri="{FF2B5EF4-FFF2-40B4-BE49-F238E27FC236}">
                <a16:creationId xmlns:a16="http://schemas.microsoft.com/office/drawing/2014/main" id="{B4AD2452-E610-69DD-66E6-D608F0B23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88" y="2300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A71FC5D-B4ED-C85E-781B-28BB6D01E0BA}"/>
              </a:ext>
            </a:extLst>
          </p:cNvPr>
          <p:cNvSpPr/>
          <p:nvPr/>
        </p:nvSpPr>
        <p:spPr bwMode="auto">
          <a:xfrm>
            <a:off x="1629554" y="4025428"/>
            <a:ext cx="8677944" cy="738018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400" dirty="0">
                <a:solidFill>
                  <a:srgbClr val="D86613"/>
                </a:solidFill>
              </a:rPr>
            </a:br>
            <a:endParaRPr lang="en-US" sz="1400" dirty="0">
              <a:solidFill>
                <a:srgbClr val="D86613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5304F1-8157-8371-6AD0-2ED61FEEA5B5}"/>
              </a:ext>
            </a:extLst>
          </p:cNvPr>
          <p:cNvSpPr txBox="1"/>
          <p:nvPr/>
        </p:nvSpPr>
        <p:spPr>
          <a:xfrm>
            <a:off x="5479159" y="4224320"/>
            <a:ext cx="90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ReplicaSet</a:t>
            </a:r>
            <a:endParaRPr lang="en-IN" sz="1200" b="1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BF6BA0-2983-D9FC-5790-5486C4AE9C8C}"/>
              </a:ext>
            </a:extLst>
          </p:cNvPr>
          <p:cNvSpPr txBox="1"/>
          <p:nvPr/>
        </p:nvSpPr>
        <p:spPr>
          <a:xfrm>
            <a:off x="5432316" y="4754912"/>
            <a:ext cx="100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Deployment</a:t>
            </a:r>
            <a:endParaRPr lang="en-IN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A1C7B7-902D-9D22-ECFC-3EE5A21876B3}"/>
              </a:ext>
            </a:extLst>
          </p:cNvPr>
          <p:cNvSpPr txBox="1"/>
          <p:nvPr/>
        </p:nvSpPr>
        <p:spPr>
          <a:xfrm>
            <a:off x="1914526" y="1807063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AZ1: us-east-1a</a:t>
            </a:r>
            <a:endParaRPr lang="en-IN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24DD31-2E13-3086-0C2F-297DEEAC67B5}"/>
              </a:ext>
            </a:extLst>
          </p:cNvPr>
          <p:cNvSpPr txBox="1"/>
          <p:nvPr/>
        </p:nvSpPr>
        <p:spPr>
          <a:xfrm>
            <a:off x="8534401" y="1807063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AZ2: us-east-1b</a:t>
            </a:r>
            <a:endParaRPr lang="en-IN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F5D2D5-29AF-2A9D-A519-B2E25BA77E6E}"/>
              </a:ext>
            </a:extLst>
          </p:cNvPr>
          <p:cNvSpPr/>
          <p:nvPr/>
        </p:nvSpPr>
        <p:spPr>
          <a:xfrm>
            <a:off x="1333500" y="3621203"/>
            <a:ext cx="2756661" cy="169546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BA4FDF-ADFD-C824-06E5-FF0A7E203B0A}"/>
              </a:ext>
            </a:extLst>
          </p:cNvPr>
          <p:cNvSpPr txBox="1"/>
          <p:nvPr/>
        </p:nvSpPr>
        <p:spPr>
          <a:xfrm>
            <a:off x="1267809" y="5087279"/>
            <a:ext cx="171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</a:rPr>
              <a:t>EC2 worker node 1</a:t>
            </a:r>
            <a:endParaRPr lang="en-IN" sz="1200" dirty="0">
              <a:highlight>
                <a:srgbClr val="00FF00"/>
              </a:highligh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196305-A8A7-DB19-D316-E01C32F7CC40}"/>
              </a:ext>
            </a:extLst>
          </p:cNvPr>
          <p:cNvSpPr txBox="1"/>
          <p:nvPr/>
        </p:nvSpPr>
        <p:spPr>
          <a:xfrm>
            <a:off x="7941270" y="5104438"/>
            <a:ext cx="171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</a:rPr>
              <a:t>EC2 worker node 2</a:t>
            </a:r>
            <a:endParaRPr lang="en-IN" sz="1200" dirty="0">
              <a:highlight>
                <a:srgbClr val="00FF00"/>
              </a:highligh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56BA36-3D7D-867C-35F1-54F60405C2D0}"/>
              </a:ext>
            </a:extLst>
          </p:cNvPr>
          <p:cNvSpPr/>
          <p:nvPr/>
        </p:nvSpPr>
        <p:spPr>
          <a:xfrm>
            <a:off x="8001000" y="3640253"/>
            <a:ext cx="2756661" cy="169546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23E70C-28AF-ECE9-336E-0B37C408A655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1936372" y="3243751"/>
            <a:ext cx="3962779" cy="76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62F322-5D7F-C42F-C38F-31E8250D045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165058" y="3243751"/>
            <a:ext cx="2734093" cy="75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BADE7E-16D1-26B0-E076-4BFC666A8320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99151" y="3243751"/>
            <a:ext cx="2897653" cy="79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542F79-3D5D-705E-3B31-89AD74DBC61B}"/>
              </a:ext>
            </a:extLst>
          </p:cNvPr>
          <p:cNvCxnSpPr>
            <a:stCxn id="50" idx="2"/>
            <a:endCxn id="34" idx="0"/>
          </p:cNvCxnSpPr>
          <p:nvPr/>
        </p:nvCxnSpPr>
        <p:spPr>
          <a:xfrm>
            <a:off x="5899151" y="3243751"/>
            <a:ext cx="4051760" cy="75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550CCC5-12EA-D383-CB0F-2683E6B0A527}"/>
              </a:ext>
            </a:extLst>
          </p:cNvPr>
          <p:cNvSpPr txBox="1"/>
          <p:nvPr/>
        </p:nvSpPr>
        <p:spPr>
          <a:xfrm>
            <a:off x="2808299" y="5776021"/>
            <a:ext cx="69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</a:t>
            </a:r>
            <a:endParaRPr lang="en-IN" sz="1200" dirty="0"/>
          </a:p>
        </p:txBody>
      </p:sp>
      <p:pic>
        <p:nvPicPr>
          <p:cNvPr id="76" name="Graphic 6">
            <a:extLst>
              <a:ext uri="{FF2B5EF4-FFF2-40B4-BE49-F238E27FC236}">
                <a16:creationId xmlns:a16="http://schemas.microsoft.com/office/drawing/2014/main" id="{68F89D1E-A3E4-DE94-7D16-A081A34A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816" y="5431163"/>
            <a:ext cx="555695" cy="55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6778EAB-6428-14A6-C5C7-E5224245E043}"/>
              </a:ext>
            </a:extLst>
          </p:cNvPr>
          <p:cNvSpPr txBox="1"/>
          <p:nvPr/>
        </p:nvSpPr>
        <p:spPr>
          <a:xfrm>
            <a:off x="9694874" y="5756971"/>
            <a:ext cx="109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Secondary</a:t>
            </a:r>
            <a:endParaRPr lang="en-IN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6ACF07E-4144-8D8E-C987-7B430FF4A3A2}"/>
              </a:ext>
            </a:extLst>
          </p:cNvPr>
          <p:cNvSpPr/>
          <p:nvPr/>
        </p:nvSpPr>
        <p:spPr>
          <a:xfrm>
            <a:off x="1333500" y="5381437"/>
            <a:ext cx="9658350" cy="71542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BA709E-FAB2-B339-87D2-17C1B3777A9F}"/>
              </a:ext>
            </a:extLst>
          </p:cNvPr>
          <p:cNvSpPr txBox="1"/>
          <p:nvPr/>
        </p:nvSpPr>
        <p:spPr>
          <a:xfrm>
            <a:off x="5317597" y="5386759"/>
            <a:ext cx="1228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RDS Database</a:t>
            </a:r>
            <a:endParaRPr lang="en-IN" sz="1400" dirty="0">
              <a:highlight>
                <a:srgbClr val="00FFFF"/>
              </a:highlight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7FEEA26-8AAD-D077-0460-E672E3BBD78F}"/>
              </a:ext>
            </a:extLst>
          </p:cNvPr>
          <p:cNvCxnSpPr>
            <a:stCxn id="31" idx="2"/>
            <a:endCxn id="90" idx="0"/>
          </p:cNvCxnSpPr>
          <p:nvPr/>
        </p:nvCxnSpPr>
        <p:spPr>
          <a:xfrm>
            <a:off x="1986141" y="4710575"/>
            <a:ext cx="3945819" cy="67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27D0D67-3EE1-C5E4-5B11-B1B8624769B1}"/>
              </a:ext>
            </a:extLst>
          </p:cNvPr>
          <p:cNvCxnSpPr>
            <a:stCxn id="32" idx="2"/>
            <a:endCxn id="90" idx="0"/>
          </p:cNvCxnSpPr>
          <p:nvPr/>
        </p:nvCxnSpPr>
        <p:spPr>
          <a:xfrm>
            <a:off x="3150598" y="4694299"/>
            <a:ext cx="2781362" cy="69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E16054-7BB7-07E8-301B-A8833174F9DC}"/>
              </a:ext>
            </a:extLst>
          </p:cNvPr>
          <p:cNvCxnSpPr>
            <a:stCxn id="33" idx="2"/>
            <a:endCxn id="90" idx="0"/>
          </p:cNvCxnSpPr>
          <p:nvPr/>
        </p:nvCxnSpPr>
        <p:spPr>
          <a:xfrm flipH="1">
            <a:off x="5931960" y="4703175"/>
            <a:ext cx="2864845" cy="68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98E8527-34E3-3478-9D20-CC040886B40A}"/>
              </a:ext>
            </a:extLst>
          </p:cNvPr>
          <p:cNvCxnSpPr>
            <a:endCxn id="90" idx="0"/>
          </p:cNvCxnSpPr>
          <p:nvPr/>
        </p:nvCxnSpPr>
        <p:spPr>
          <a:xfrm flipH="1">
            <a:off x="5931960" y="4714091"/>
            <a:ext cx="4199925" cy="67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E4E7DC-D4E3-542D-A6FC-C42DABAFBAA8}"/>
              </a:ext>
            </a:extLst>
          </p:cNvPr>
          <p:cNvCxnSpPr>
            <a:endCxn id="53" idx="2"/>
          </p:cNvCxnSpPr>
          <p:nvPr/>
        </p:nvCxnSpPr>
        <p:spPr>
          <a:xfrm flipV="1">
            <a:off x="2398413" y="2767501"/>
            <a:ext cx="108250" cy="813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23">
            <a:extLst>
              <a:ext uri="{FF2B5EF4-FFF2-40B4-BE49-F238E27FC236}">
                <a16:creationId xmlns:a16="http://schemas.microsoft.com/office/drawing/2014/main" id="{587BCCD2-33C1-70E8-56D1-B3DA156A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19" y="1620740"/>
            <a:ext cx="599982" cy="59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C22D96-D643-F6E4-2602-018BEBED5F9E}"/>
              </a:ext>
            </a:extLst>
          </p:cNvPr>
          <p:cNvCxnSpPr>
            <a:cxnSpLocks/>
            <a:stCxn id="53" idx="3"/>
            <a:endCxn id="101" idx="1"/>
          </p:cNvCxnSpPr>
          <p:nvPr/>
        </p:nvCxnSpPr>
        <p:spPr>
          <a:xfrm flipV="1">
            <a:off x="2735263" y="1920731"/>
            <a:ext cx="2875056" cy="618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64B17A1-607C-DFB6-81C8-DE639E376A8E}"/>
              </a:ext>
            </a:extLst>
          </p:cNvPr>
          <p:cNvCxnSpPr>
            <a:cxnSpLocks/>
            <a:stCxn id="101" idx="3"/>
            <a:endCxn id="55" idx="1"/>
          </p:cNvCxnSpPr>
          <p:nvPr/>
        </p:nvCxnSpPr>
        <p:spPr>
          <a:xfrm>
            <a:off x="6210301" y="1920731"/>
            <a:ext cx="2897187" cy="608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9">
            <a:extLst>
              <a:ext uri="{FF2B5EF4-FFF2-40B4-BE49-F238E27FC236}">
                <a16:creationId xmlns:a16="http://schemas.microsoft.com/office/drawing/2014/main" id="{E4EAD217-272E-CE5F-D897-E015B5BD1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2229338"/>
            <a:ext cx="2270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C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 Cluster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09835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ML App on EKS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Subramanian</dc:creator>
  <cp:lastModifiedBy>Vinod Subramanian</cp:lastModifiedBy>
  <cp:revision>4</cp:revision>
  <dcterms:created xsi:type="dcterms:W3CDTF">2023-10-08T03:09:02Z</dcterms:created>
  <dcterms:modified xsi:type="dcterms:W3CDTF">2023-10-08T04:40:36Z</dcterms:modified>
</cp:coreProperties>
</file>