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AE48-6D37-4CB0-9E8A-C4B940DA4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742E6-766F-4AA5-82DC-96546D9CC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D75F-2659-45C0-ABA0-BBE7B002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8078-BCFA-47AA-AFE2-4219EB98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58A2-F51A-4C6E-BA74-12AAF6C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01BF-8E7E-4152-92DB-D632C274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FD6AB-B86A-4B0B-8415-B3B3573D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DCF7-DE76-45B9-9171-4A16C37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0DC1-14F1-4314-BC7F-06CE5C1D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692C-6F0E-41D5-BAF9-59BBBB1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C9DD9-34A3-44C6-B34B-964949341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23784-AF4A-48E4-8514-ADEC5B55A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ECC7-62E2-4821-A26D-A9F54391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B9B3-10EE-4C9E-88D3-D3BEC3B0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1381-4700-4BC3-8FCC-29ED7E4B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7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E115-6BB9-49F9-916E-2915394C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7217-13CD-403E-A535-A3297A64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E04C-13F3-4D04-AD51-E14875C2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D122-49E0-457C-B29E-4FEE2A0F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C9A5-81F7-4AAB-8BD7-5124A80A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FF1A-D682-4246-8F7C-C045560F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D0AE-2E52-4880-A4C3-54A9E22E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74638-3092-40FB-BFA8-970E168D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34A2-C8DF-49C8-A6D8-4D799FF7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9D0B-684E-4143-916A-D6725BF1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0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7C8D-DCF5-4DBD-AA4D-80EDC887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0693-442D-4B00-AE4B-ED94E994F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1AE00-57D9-4352-83E8-B17DE88E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95323-4F1F-416C-AF65-B9BDB841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F7327-A0C6-4351-B730-9346B7B5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02198-636C-40FC-9FC9-9E094ECD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1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6F3A-E51F-4B5A-8895-094799D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DF2BC-BE36-40E7-A973-3637510BF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8E57-FF27-4E1E-8380-2BC612D82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B656E-853E-48AB-882B-21DE4B2BB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D14DC-B49B-412F-A21D-8574EE270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B86AA-2A2B-4667-9D47-9FE11FEB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602C5-D8B5-492F-B960-45567958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4CDCF-0615-4592-81CA-991FD677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2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F31-7C0B-4357-8974-F1711DF3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E61FD-1D49-40A3-B234-737A5972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95D31-9B05-46E6-9B2D-6B510FD9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B6E25-EF45-42D8-8F12-43013A85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6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FAD85-AB27-4C4F-A812-14C9F9CB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04D47-DBA3-4897-B10F-17905C29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74E01-F1AF-4CF9-8C0D-6E7DE37E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AECD-F2DE-4512-AA22-48C29FD9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CEC0-2308-46F9-8ACE-9005110D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C6CA8-B495-4565-9ECE-0BC0771B2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C7A80-A77A-4F66-9D55-FA33A1B0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B7F05-5649-4DA7-B2AF-A02FF0B9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AC4D-FE2D-494E-BE3A-FA45C8FF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2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2BCA-E525-4826-913D-717415A6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5965D-B8E7-4AF2-A186-2478C7FDB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D91E8-8C57-4422-85F7-DD755019F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A08C2-BBE3-4C1E-A294-921F39F8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864AC-0351-456D-8AA9-D89BAF6A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A2889-4A3C-4913-81F2-E885D0F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8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27C-5F51-45ED-B378-047B28D7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2B68-1C3C-488F-B042-C91B28F7C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3AE7-3DFA-462D-8C5B-35B07DC89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718E-5803-43EA-A3B7-9C28DD93C73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0EB7B-9067-469D-A4DC-D3D4FDA3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EA74-7D30-4B47-93A9-9DF2994AB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1174-3872-4663-98C0-B546B4E95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9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7933-4673-4E39-B3FA-8A4E76099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C1400-7E12-4148-9B1C-6ED5065F6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CA3BA-8DBC-45DC-BF11-CD66C70AC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17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64B1-C4F2-4A3C-AD3D-CFA8E588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3B53-181B-458A-BF40-AC9D7120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33AE6-A7AE-4692-A600-ACBBF578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96D9A-6772-4D48-BED5-2BFDFA71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AA4D-76B4-4668-9A97-33419604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75AA-D41E-413B-8002-1F30E297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2889-A772-45A9-ABF9-96E470B2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3256-970C-4C9B-8C08-3E46CC7D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C0FB-E3A7-4B2A-AE59-84B52EED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1B46A-D0CA-44F0-A99E-D01125F2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1F69-030C-4CCC-999A-38A93653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63050E-2CF0-4DC8-A942-81D8FEBB0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76" y="365125"/>
            <a:ext cx="11324168" cy="72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B34E-93C6-46FF-B51E-0E4A2DA2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4B68-2480-4261-A504-7988BFD4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50466-0021-4ABA-ACAC-ED54EDD0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1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0A9B-691A-4D30-9A9A-7F2491DA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3694-FB55-4C7B-B503-6F19AABA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C7942-70EC-40D2-B6FC-764A72AD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C9EDB-7994-4B9E-AC95-F16C4821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8038-0BFC-4A70-A1E1-5A62E106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8903-515C-4A3E-9862-E9EA9D49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38F3C-463F-4DEC-B411-A2BEDF0A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73A4F-1532-4C32-92A9-C16D044C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0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2EA2-CA1B-4D2F-9603-9BF7D1D7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1A6D-49BB-4FFD-9DD5-3140F6C3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3825D-C7F8-409B-A9C5-5943A612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F6C25-7961-48D3-AE3C-00D010E3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1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B2C1-9AF5-423C-A5C4-D08B3380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9A4F-8206-45F7-8C2F-A76020DC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6128F-12C0-401D-9F4D-FA8DB8C7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F6D66-EBA1-428F-95B0-41D5F1C6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C0C1-1746-46B1-ACEC-64DEF1AD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8363-A5D2-4807-AF5C-4EF5B2CF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F58E6-E503-4305-871F-CC27C170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F912-DE61-4DE7-B397-910B458C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4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2018-01-18T08:21:03Z</dcterms:created>
  <dcterms:modified xsi:type="dcterms:W3CDTF">2018-01-18T10:16:51Z</dcterms:modified>
</cp:coreProperties>
</file>