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sldIdLst>
    <p:sldId id="260" r:id="rId3"/>
    <p:sldId id="266" r:id="rId4"/>
    <p:sldId id="267" r:id="rId5"/>
    <p:sldId id="261" r:id="rId6"/>
    <p:sldId id="265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2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1086" y="-90"/>
      </p:cViewPr>
      <p:guideLst>
        <p:guide orient="horz" pos="3244"/>
        <p:guide orient="horz" pos="1511"/>
        <p:guide pos="2880"/>
        <p:guide pos="37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26930-A8D3-4942-BE90-946B6A97E3A2}" type="datetimeFigureOut">
              <a:rPr lang="en-GB" smtClean="0"/>
              <a:pPr/>
              <a:t>20/09/2012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AB4B6-B812-4A1D-90A7-9CAE5B8204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30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9692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38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388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388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388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AB4B6-B812-4A1D-90A7-9CAE5B8204E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AB4B6-B812-4A1D-90A7-9CAE5B8204E9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AB4B6-B812-4A1D-90A7-9CAE5B8204E9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3552" y="4301136"/>
            <a:ext cx="5797296" cy="14700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080" y="5477256"/>
            <a:ext cx="5489768" cy="1144136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336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5208"/>
            <a:ext cx="8363272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7806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37944"/>
            <a:ext cx="4038600" cy="4288219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1pPr>
            <a:lvl2pPr marL="742950" indent="-285750"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2pPr>
            <a:lvl3pPr marL="1143000" indent="-228600"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3pPr>
            <a:lvl4pPr marL="1600200" indent="-228600"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4pPr>
            <a:lvl5pPr marL="2057400" indent="-228600">
              <a:buFont typeface="Arial" pitchFamily="34" charset="0"/>
              <a:buChar char="•"/>
              <a:defRPr lang="en-GB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1040" y="1837944"/>
            <a:ext cx="4038600" cy="4288219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1pPr>
            <a:lvl2pPr marL="742950" indent="-285750"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2pPr>
            <a:lvl3pPr marL="1143000" indent="-228600"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3pPr>
            <a:lvl4pPr marL="1600200" indent="-228600"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4pPr>
            <a:lvl5pPr marL="2057400" indent="-228600">
              <a:buFont typeface="Arial" pitchFamily="34" charset="0"/>
              <a:buChar char="•"/>
              <a:defRPr lang="en-GB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127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67227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896" y="2377439"/>
            <a:ext cx="4040188" cy="374872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chemeClr val="bg2"/>
                </a:solidFill>
              </a:defRPr>
            </a:lvl1pPr>
            <a:lvl2pPr>
              <a:defRPr lang="en-US" smtClean="0">
                <a:solidFill>
                  <a:schemeClr val="bg2"/>
                </a:solidFill>
              </a:defRPr>
            </a:lvl2pPr>
            <a:lvl3pPr>
              <a:defRPr lang="en-US" smtClean="0">
                <a:solidFill>
                  <a:schemeClr val="bg2"/>
                </a:solidFill>
              </a:defRPr>
            </a:lvl3pPr>
            <a:lvl4pPr>
              <a:defRPr lang="en-US" smtClean="0">
                <a:solidFill>
                  <a:schemeClr val="bg2"/>
                </a:solidFill>
              </a:defRPr>
            </a:lvl4pPr>
            <a:lvl5pPr>
              <a:defRPr lang="en-GB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8721" y="167227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8721" y="2377439"/>
            <a:ext cx="4041775" cy="374872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chemeClr val="bg2"/>
                </a:solidFill>
              </a:defRPr>
            </a:lvl1pPr>
            <a:lvl2pPr>
              <a:defRPr lang="en-US" smtClean="0">
                <a:solidFill>
                  <a:schemeClr val="bg2"/>
                </a:solidFill>
              </a:defRPr>
            </a:lvl2pPr>
            <a:lvl3pPr>
              <a:defRPr lang="en-US" smtClean="0">
                <a:solidFill>
                  <a:schemeClr val="bg2"/>
                </a:solidFill>
              </a:defRPr>
            </a:lvl3pPr>
            <a:lvl4pPr>
              <a:defRPr lang="en-US" smtClean="0">
                <a:solidFill>
                  <a:schemeClr val="bg2"/>
                </a:solidFill>
              </a:defRPr>
            </a:lvl4pPr>
            <a:lvl5pPr>
              <a:defRPr lang="en-GB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634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364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6116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305208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811957"/>
            <a:ext cx="8363272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81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3552" y="4018326"/>
            <a:ext cx="5797296" cy="1470025"/>
          </a:xfrm>
        </p:spPr>
        <p:txBody>
          <a:bodyPr/>
          <a:lstStyle/>
          <a:p>
            <a:pPr algn="ctr"/>
            <a:r>
              <a:rPr lang="en-GB" b="1" dirty="0" err="1" smtClean="0">
                <a:latin typeface="Arial" pitchFamily="34" charset="0"/>
                <a:cs typeface="Arial" pitchFamily="34" charset="0"/>
              </a:rPr>
              <a:t>BabyCare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System Project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080" y="5194446"/>
            <a:ext cx="5489768" cy="1144136"/>
          </a:xfrm>
        </p:spPr>
        <p:txBody>
          <a:bodyPr/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Wireless Sensor Networks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b="1" dirty="0" smtClean="0">
                <a:latin typeface="Arial" pitchFamily="34" charset="0"/>
                <a:cs typeface="Arial" pitchFamily="34" charset="0"/>
              </a:rPr>
            </a:br>
            <a:r>
              <a:rPr lang="en-GB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Fan Zhang, Yu Wang, Ying Liu</a:t>
            </a:r>
            <a:endParaRPr lang="en-GB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955" y="723329"/>
            <a:ext cx="5786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Surveillance &amp; Locating System Resolution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489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5"/>
            <a:ext cx="8363272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Problems for Parents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73708"/>
            <a:ext cx="8363272" cy="4812484"/>
          </a:xfrm>
        </p:spPr>
        <p:txBody>
          <a:bodyPr/>
          <a:lstStyle/>
          <a:p>
            <a:pPr marL="342900" lvl="1" indent="-342900"/>
            <a:endParaRPr lang="en-GB" altLang="zh-CN" sz="28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None/>
            </a:pP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Kids </a:t>
            </a: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want to play in </a:t>
            </a: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yards</a:t>
            </a:r>
            <a:endParaRPr lang="en-GB" altLang="zh-CN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GB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V.S.</a:t>
            </a:r>
          </a:p>
          <a:p>
            <a:pPr>
              <a:buNone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Watching consumes too much for parents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4" name="Picture 4" descr="http://farm6.staticflickr.com/5326/7237173722_5a7ac470a8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9588" y="684591"/>
            <a:ext cx="3048000" cy="2019301"/>
          </a:xfrm>
          <a:prstGeom prst="rect">
            <a:avLst/>
          </a:prstGeom>
          <a:noFill/>
        </p:spPr>
      </p:pic>
      <p:pic>
        <p:nvPicPr>
          <p:cNvPr id="20486" name="Picture 6" descr="http://farm8.staticflickr.com/7216/7237170154_9f826c248a_z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464" y="3633124"/>
            <a:ext cx="2838599" cy="1880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273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5"/>
            <a:ext cx="8363272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Solution for Problem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73708"/>
            <a:ext cx="8363272" cy="4812484"/>
          </a:xfrm>
        </p:spPr>
        <p:txBody>
          <a:bodyPr/>
          <a:lstStyle/>
          <a:p>
            <a:pPr marL="342900" lvl="1" indent="-342900">
              <a:buNone/>
            </a:pP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We are aiming to develop a </a:t>
            </a:r>
            <a:r>
              <a:rPr lang="en-GB" altLang="zh-CN" sz="2800" dirty="0" err="1" smtClean="0">
                <a:latin typeface="Arial" pitchFamily="34" charset="0"/>
                <a:cs typeface="Arial" pitchFamily="34" charset="0"/>
              </a:rPr>
              <a:t>BabyCare</a:t>
            </a: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 system </a:t>
            </a:r>
          </a:p>
          <a:p>
            <a:pPr marL="342900" lvl="1" indent="-342900">
              <a:buNone/>
            </a:pP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  using </a:t>
            </a: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ireless Sensor Network to keep the kids playing within specific safe region</a:t>
            </a:r>
          </a:p>
          <a:p>
            <a:pPr marL="342900" lvl="1" indent="-342900">
              <a:buNone/>
            </a:pP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342900" lvl="1" indent="-342900">
              <a:buNone/>
            </a:pPr>
            <a:r>
              <a:rPr lang="en-GB" altLang="zh-CN" sz="2800" dirty="0" smtClean="0">
                <a:latin typeface="Arial" pitchFamily="34" charset="0"/>
                <a:cs typeface="Arial" pitchFamily="34" charset="0"/>
              </a:rPr>
              <a:t> Main Functions:</a:t>
            </a:r>
            <a:endParaRPr lang="en-GB" altLang="zh-C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Automatically locating the kids periodically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Identify the  dangerous  movement  with suspected movement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Warning the parents by Alarm  when kid goes out of range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73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5"/>
            <a:ext cx="8363272" cy="1143000"/>
          </a:xfrm>
        </p:spPr>
        <p:txBody>
          <a:bodyPr>
            <a:no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Locating System based on Wireless Sensor Network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32844"/>
            <a:ext cx="8363272" cy="4353347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Comparative analysis of current locating system,  e.g. GPS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Low Cost  ( cheaper than GPS model)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High Reliability ( simplified system layer )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Easy Build (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unitized, monetized )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Energy Conservation   (low-power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dissipation )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Tiny OS:  OS for wireless sensor networks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nesC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      Programming language for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TinyOS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Sensor: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TelosB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Algorithm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RSSI (Received Signal Strength Indication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423" y="2905409"/>
            <a:ext cx="2561088" cy="211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273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5"/>
            <a:ext cx="8363272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Arial" pitchFamily="34" charset="0"/>
                <a:cs typeface="Arial" pitchFamily="34" charset="0"/>
              </a:rPr>
              <a:t>System A</a:t>
            </a:r>
            <a:r>
              <a:rPr lang="en-GB" sz="4000" dirty="0" smtClean="0">
                <a:latin typeface="Arial" pitchFamily="34" charset="0"/>
                <a:cs typeface="Arial" pitchFamily="34" charset="0"/>
              </a:rPr>
              <a:t>rchitecture</a:t>
            </a:r>
            <a:endParaRPr lang="en-GB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4406"/>
            <a:ext cx="8363272" cy="48817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Wireless sensor networks consists of 3 major parts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Emission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Section (ES) </a:t>
            </a:r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        mobile device attached to kid broadcasts </a:t>
            </a:r>
            <a:r>
              <a:rPr lang="en-GB" altLang="zh-CN" dirty="0" smtClean="0">
                <a:latin typeface="Arial" pitchFamily="34" charset="0"/>
                <a:cs typeface="Arial" pitchFamily="34" charset="0"/>
              </a:rPr>
              <a:t>periodically 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Reception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Section (RS) </a:t>
            </a:r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        distributed signal receivers that constitute a fixed region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signal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strength measurement in 2D space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Station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(BS) </a:t>
            </a:r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            PC with Linux</a:t>
            </a:r>
          </a:p>
          <a:p>
            <a:pPr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          Programs calculate distance among ES and RS(s)</a:t>
            </a:r>
          </a:p>
          <a:p>
            <a:pPr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          Identify                 Alarm  </a:t>
            </a:r>
          </a:p>
        </p:txBody>
      </p:sp>
      <p:sp>
        <p:nvSpPr>
          <p:cNvPr id="4" name="右箭头 3"/>
          <p:cNvSpPr/>
          <p:nvPr/>
        </p:nvSpPr>
        <p:spPr>
          <a:xfrm>
            <a:off x="2402005" y="5349923"/>
            <a:ext cx="682388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73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Fan Zhang\Desktop\shouhu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87" y="250332"/>
            <a:ext cx="7151427" cy="5621022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4758" y="2759406"/>
            <a:ext cx="1069003" cy="66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1940" y="4759752"/>
            <a:ext cx="1091821" cy="6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5255" y="2677520"/>
            <a:ext cx="987116" cy="6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6891" y="4806571"/>
            <a:ext cx="1008907" cy="6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>
            <a:stCxn id="3077" idx="3"/>
            <a:endCxn id="3079" idx="1"/>
          </p:cNvCxnSpPr>
          <p:nvPr/>
        </p:nvCxnSpPr>
        <p:spPr>
          <a:xfrm flipV="1">
            <a:off x="4503761" y="2983387"/>
            <a:ext cx="1701494" cy="10725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078" idx="3"/>
            <a:endCxn id="3080" idx="1"/>
          </p:cNvCxnSpPr>
          <p:nvPr/>
        </p:nvCxnSpPr>
        <p:spPr>
          <a:xfrm>
            <a:off x="4503761" y="5098062"/>
            <a:ext cx="1483130" cy="2112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077" idx="2"/>
            <a:endCxn id="3078" idx="0"/>
          </p:cNvCxnSpPr>
          <p:nvPr/>
        </p:nvCxnSpPr>
        <p:spPr>
          <a:xfrm flipH="1">
            <a:off x="3957851" y="3421886"/>
            <a:ext cx="11409" cy="133786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79" idx="2"/>
            <a:endCxn id="3080" idx="0"/>
          </p:cNvCxnSpPr>
          <p:nvPr/>
        </p:nvCxnSpPr>
        <p:spPr>
          <a:xfrm flipH="1">
            <a:off x="6491345" y="3289254"/>
            <a:ext cx="207468" cy="151731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7094" y="3662433"/>
            <a:ext cx="987116" cy="6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844955" y="4217158"/>
            <a:ext cx="13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10000"/>
                  </a:schemeClr>
                </a:solidFill>
              </a:rPr>
              <a:t>Emission  Section</a:t>
            </a:r>
            <a:endParaRPr lang="zh-CN" alt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0245" y="3168555"/>
            <a:ext cx="13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10000"/>
                  </a:schemeClr>
                </a:solidFill>
              </a:rPr>
              <a:t>Reception Section</a:t>
            </a:r>
            <a:endParaRPr lang="zh-CN" alt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33331" y="3100317"/>
            <a:ext cx="88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Region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Human Computer Interface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697" y="1569493"/>
            <a:ext cx="8656699" cy="4554868"/>
          </a:xfrm>
        </p:spPr>
        <p:txBody>
          <a:bodyPr/>
          <a:lstStyle/>
          <a:p>
            <a:pPr algn="r">
              <a:buNone/>
            </a:pPr>
            <a:r>
              <a:rPr lang="en-US" altLang="zh-CN" dirty="0" smtClean="0"/>
              <a:t>----Go into Detecting Model</a:t>
            </a:r>
          </a:p>
          <a:p>
            <a:pPr algn="r">
              <a:buNone/>
            </a:pPr>
            <a:r>
              <a:rPr lang="en-US" altLang="zh-CN" dirty="0" smtClean="0"/>
              <a:t>------Go into standby Model</a:t>
            </a:r>
          </a:p>
          <a:p>
            <a:pPr algn="r">
              <a:buNone/>
            </a:pPr>
            <a:r>
              <a:rPr lang="en-US" altLang="zh-CN" dirty="0" smtClean="0"/>
              <a:t>-----------------Mute the Alarm</a:t>
            </a:r>
          </a:p>
          <a:p>
            <a:pPr algn="r">
              <a:buNone/>
            </a:pPr>
            <a:endParaRPr lang="en-US" altLang="zh-CN" dirty="0" smtClean="0"/>
          </a:p>
          <a:p>
            <a:pPr algn="r">
              <a:buNone/>
            </a:pPr>
            <a:endParaRPr lang="en-US" altLang="zh-CN" dirty="0" smtClean="0"/>
          </a:p>
          <a:p>
            <a:pPr algn="r">
              <a:buNone/>
            </a:pPr>
            <a:endParaRPr lang="en-US" altLang="zh-CN" dirty="0" smtClean="0"/>
          </a:p>
          <a:p>
            <a:pPr algn="r">
              <a:buNone/>
            </a:pPr>
            <a:endParaRPr lang="zh-CN" altLang="en-US" dirty="0"/>
          </a:p>
        </p:txBody>
      </p:sp>
      <p:pic>
        <p:nvPicPr>
          <p:cNvPr id="1026" name="Picture 2" descr="C:\Users\Fan Zhang\Desktop\inter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12" y="1392073"/>
            <a:ext cx="5686425" cy="4694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780" y="225631"/>
            <a:ext cx="8363272" cy="103257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Flow Diagram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Fan Zhang\Desktop\f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9766" y="1175657"/>
            <a:ext cx="6759829" cy="5463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102701141_template">
  <a:themeElements>
    <a:clrScheme name="Custom 12">
      <a:dk1>
        <a:srgbClr val="CCECFF"/>
      </a:dk1>
      <a:lt1>
        <a:srgbClr val="F2F2F2"/>
      </a:lt1>
      <a:dk2>
        <a:srgbClr val="F2F2F2"/>
      </a:dk2>
      <a:lt2>
        <a:srgbClr val="7FD6F2"/>
      </a:lt2>
      <a:accent1>
        <a:srgbClr val="BFE21D"/>
      </a:accent1>
      <a:accent2>
        <a:srgbClr val="6A0D0C"/>
      </a:accent2>
      <a:accent3>
        <a:srgbClr val="7FD6F2"/>
      </a:accent3>
      <a:accent4>
        <a:srgbClr val="FDAC0E"/>
      </a:accent4>
      <a:accent5>
        <a:srgbClr val="FDD878"/>
      </a:accent5>
      <a:accent6>
        <a:srgbClr val="0C71B6"/>
      </a:accent6>
      <a:hlink>
        <a:srgbClr val="30478C"/>
      </a:hlink>
      <a:folHlink>
        <a:srgbClr val="4A9CD9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695887-F314-4746-8B5C-B9DD9CCF69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TP102701141_template</Template>
  <TotalTime>235</TotalTime>
  <Words>251</Words>
  <Application>Microsoft Office PowerPoint</Application>
  <PresentationFormat>全屏显示(4:3)</PresentationFormat>
  <Paragraphs>55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TP102701141_template</vt:lpstr>
      <vt:lpstr>BabyCare System Project</vt:lpstr>
      <vt:lpstr>Problems for Parents</vt:lpstr>
      <vt:lpstr>Solution for Problem</vt:lpstr>
      <vt:lpstr>Locating System based on Wireless Sensor Network</vt:lpstr>
      <vt:lpstr>System Architecture</vt:lpstr>
      <vt:lpstr>幻灯片 6</vt:lpstr>
      <vt:lpstr>Human Computer Interface </vt:lpstr>
      <vt:lpstr>Flow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BabyCare System Project</dc:title>
  <dc:creator>Fan Zhang</dc:creator>
  <cp:lastModifiedBy>Fan Zhang</cp:lastModifiedBy>
  <cp:revision>4</cp:revision>
  <dcterms:created xsi:type="dcterms:W3CDTF">2012-09-20T09:35:02Z</dcterms:created>
  <dcterms:modified xsi:type="dcterms:W3CDTF">2012-09-20T13:30:20Z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TC027011429991</vt:lpwstr>
  </property>
</Properties>
</file>