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CED6-50C1-4C2A-8EDB-E1F1DF8EF58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64BD-EA37-48E9-9BC5-ED4C436D8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07045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5170" y="1688372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Build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9885" y="1684016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Published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Kubeflow</a:t>
            </a:r>
            <a:r>
              <a:rPr lang="en-US" dirty="0" smtClean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4452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55090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49805" y="4677901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3442055" y="2141216"/>
            <a:ext cx="923115" cy="4356"/>
          </a:xfrm>
          <a:prstGeom prst="straightConnector1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3" idx="1"/>
          </p:cNvCxnSpPr>
          <p:nvPr/>
        </p:nvCxnSpPr>
        <p:spPr>
          <a:xfrm flipV="1">
            <a:off x="5736770" y="2141216"/>
            <a:ext cx="923115" cy="4356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81" idx="1"/>
          </p:cNvCxnSpPr>
          <p:nvPr/>
        </p:nvCxnSpPr>
        <p:spPr>
          <a:xfrm flipV="1">
            <a:off x="8031485" y="2141215"/>
            <a:ext cx="1303568" cy="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6" idx="3"/>
          </p:cNvCxnSpPr>
          <p:nvPr/>
        </p:nvCxnSpPr>
        <p:spPr>
          <a:xfrm flipH="1">
            <a:off x="8021405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  <a:endCxn id="15" idx="3"/>
          </p:cNvCxnSpPr>
          <p:nvPr/>
        </p:nvCxnSpPr>
        <p:spPr>
          <a:xfrm flipH="1">
            <a:off x="5726690" y="5135101"/>
            <a:ext cx="92311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1" idx="3"/>
            <a:endCxn id="14" idx="3"/>
          </p:cNvCxnSpPr>
          <p:nvPr/>
        </p:nvCxnSpPr>
        <p:spPr>
          <a:xfrm>
            <a:off x="9945744" y="2141215"/>
            <a:ext cx="370376" cy="2993886"/>
          </a:xfrm>
          <a:prstGeom prst="bentConnector3">
            <a:avLst>
              <a:gd name="adj1" fmla="val 172302"/>
            </a:avLst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5" idx="3"/>
            <a:endCxn id="13" idx="2"/>
          </p:cNvCxnSpPr>
          <p:nvPr/>
        </p:nvCxnSpPr>
        <p:spPr>
          <a:xfrm flipV="1">
            <a:off x="5355798" y="2598416"/>
            <a:ext cx="1989887" cy="1112313"/>
          </a:xfrm>
          <a:prstGeom prst="bentConnector2">
            <a:avLst/>
          </a:prstGeom>
          <a:ln w="28575"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Person Individually Alon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" y="1809201"/>
            <a:ext cx="638090" cy="664029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8" idx="3"/>
            <a:endCxn id="7" idx="1"/>
          </p:cNvCxnSpPr>
          <p:nvPr/>
        </p:nvCxnSpPr>
        <p:spPr>
          <a:xfrm>
            <a:off x="888154" y="2141216"/>
            <a:ext cx="1182301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3669" y="182689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Code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93844" y="1807299"/>
            <a:ext cx="82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62179" y="182689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</a:t>
            </a:r>
          </a:p>
          <a:p>
            <a:r>
              <a:rPr lang="en-US" dirty="0" smtClean="0"/>
              <a:t>  YML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6000751" y="-625660"/>
            <a:ext cx="395151" cy="4017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5400000">
            <a:off x="8312150" y="3845233"/>
            <a:ext cx="339634" cy="4060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6755" y="753800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35605" y="615835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65" name="Picture 64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7" y="3405383"/>
            <a:ext cx="610691" cy="610691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15" idx="0"/>
            <a:endCxn id="65" idx="2"/>
          </p:cNvCxnSpPr>
          <p:nvPr/>
        </p:nvCxnSpPr>
        <p:spPr>
          <a:xfrm flipV="1">
            <a:off x="5040890" y="4016074"/>
            <a:ext cx="9563" cy="661827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13" y="3258132"/>
            <a:ext cx="397329" cy="3973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614403" y="362607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81" name="Picture 80" descr="File:AWS Simple Icons Storage Amazon S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53" y="1835869"/>
            <a:ext cx="610691" cy="61069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069569" y="2444921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   bucket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23518" y="3367791"/>
            <a:ext cx="123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new </a:t>
            </a:r>
          </a:p>
          <a:p>
            <a:r>
              <a:rPr lang="en-US" dirty="0" smtClean="0"/>
              <a:t>      data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07497" y="4799199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detected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420831" y="3256355"/>
            <a:ext cx="1561101" cy="869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labelling team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Elbow Connector 94"/>
          <p:cNvCxnSpPr>
            <a:stCxn id="15" idx="1"/>
            <a:endCxn id="94" idx="2"/>
          </p:cNvCxnSpPr>
          <p:nvPr/>
        </p:nvCxnSpPr>
        <p:spPr>
          <a:xfrm rot="10800000">
            <a:off x="2201382" y="4125561"/>
            <a:ext cx="2153708" cy="1009541"/>
          </a:xfrm>
          <a:prstGeom prst="bentConnector2">
            <a:avLst/>
          </a:prstGeom>
          <a:ln w="28575"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3"/>
            <a:endCxn id="65" idx="1"/>
          </p:cNvCxnSpPr>
          <p:nvPr/>
        </p:nvCxnSpPr>
        <p:spPr>
          <a:xfrm>
            <a:off x="2981932" y="3690958"/>
            <a:ext cx="1763175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 flipH="1" flipV="1">
            <a:off x="8251056" y="1248753"/>
            <a:ext cx="1321465" cy="449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271091" y="442380"/>
            <a:ext cx="232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Save/Update model </a:t>
            </a:r>
            <a:r>
              <a:rPr lang="en-US" dirty="0" smtClean="0"/>
              <a:t>only if </a:t>
            </a:r>
            <a:r>
              <a:rPr lang="en-US" dirty="0" smtClean="0"/>
              <a:t>its better than latest/prod version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082330" y="3672769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function</a:t>
            </a:r>
          </a:p>
          <a:p>
            <a:r>
              <a:rPr lang="en-US" dirty="0"/>
              <a:t> </a:t>
            </a:r>
            <a:r>
              <a:rPr lang="en-US" dirty="0" smtClean="0"/>
              <a:t>     trigger</a:t>
            </a:r>
            <a:endParaRPr lang="en-US" dirty="0"/>
          </a:p>
        </p:txBody>
      </p:sp>
      <p:pic>
        <p:nvPicPr>
          <p:cNvPr id="115" name="Picture 114" descr="Deploy to Google Cloud Platform | GitLab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164" y="3284708"/>
            <a:ext cx="397329" cy="3973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55241" y="443286"/>
            <a:ext cx="7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sawant</dc:creator>
  <cp:lastModifiedBy>vinod sawant</cp:lastModifiedBy>
  <cp:revision>14</cp:revision>
  <dcterms:created xsi:type="dcterms:W3CDTF">2021-05-31T04:53:33Z</dcterms:created>
  <dcterms:modified xsi:type="dcterms:W3CDTF">2021-06-02T07:08:04Z</dcterms:modified>
</cp:coreProperties>
</file>