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9" d="100"/>
          <a:sy n="49" d="100"/>
        </p:scale>
        <p:origin x="5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3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8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6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9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CED6-50C1-4C2A-8EDB-E1F1DF8EF58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9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70455" y="1684016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GitHub/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CSR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65170" y="1688372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Build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59885" y="1684016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Published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Kubeflow</a:t>
            </a:r>
            <a:r>
              <a:rPr lang="en-US" dirty="0" smtClean="0">
                <a:solidFill>
                  <a:schemeClr val="tx1"/>
                </a:solidFill>
              </a:rPr>
              <a:t> Pipeline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944520" y="4677901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Build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55090" y="4677901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Monitoring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49805" y="4677901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GKE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3442055" y="2141216"/>
            <a:ext cx="923115" cy="4356"/>
          </a:xfrm>
          <a:prstGeom prst="straightConnector1">
            <a:avLst/>
          </a:prstGeom>
          <a:ln w="28575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3" idx="1"/>
          </p:cNvCxnSpPr>
          <p:nvPr/>
        </p:nvCxnSpPr>
        <p:spPr>
          <a:xfrm flipV="1">
            <a:off x="5736770" y="2141216"/>
            <a:ext cx="923115" cy="4356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81" idx="1"/>
          </p:cNvCxnSpPr>
          <p:nvPr/>
        </p:nvCxnSpPr>
        <p:spPr>
          <a:xfrm flipV="1">
            <a:off x="8031485" y="2141215"/>
            <a:ext cx="1303568" cy="1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  <a:endCxn id="16" idx="3"/>
          </p:cNvCxnSpPr>
          <p:nvPr/>
        </p:nvCxnSpPr>
        <p:spPr>
          <a:xfrm flipH="1">
            <a:off x="8021405" y="5135101"/>
            <a:ext cx="923115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1"/>
            <a:endCxn id="15" idx="3"/>
          </p:cNvCxnSpPr>
          <p:nvPr/>
        </p:nvCxnSpPr>
        <p:spPr>
          <a:xfrm flipH="1">
            <a:off x="5726690" y="5135101"/>
            <a:ext cx="923115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1" idx="3"/>
            <a:endCxn id="14" idx="3"/>
          </p:cNvCxnSpPr>
          <p:nvPr/>
        </p:nvCxnSpPr>
        <p:spPr>
          <a:xfrm>
            <a:off x="9945744" y="2141215"/>
            <a:ext cx="370376" cy="2993886"/>
          </a:xfrm>
          <a:prstGeom prst="bentConnector3">
            <a:avLst>
              <a:gd name="adj1" fmla="val 172302"/>
            </a:avLst>
          </a:prstGeom>
          <a:ln w="28575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5" idx="3"/>
            <a:endCxn id="13" idx="2"/>
          </p:cNvCxnSpPr>
          <p:nvPr/>
        </p:nvCxnSpPr>
        <p:spPr>
          <a:xfrm flipV="1">
            <a:off x="5355798" y="2598416"/>
            <a:ext cx="1989887" cy="1112313"/>
          </a:xfrm>
          <a:prstGeom prst="bentConnector2">
            <a:avLst/>
          </a:prstGeom>
          <a:ln w="28575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Person Individually Alone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4" y="1809201"/>
            <a:ext cx="638090" cy="664029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8" idx="3"/>
            <a:endCxn id="7" idx="1"/>
          </p:cNvCxnSpPr>
          <p:nvPr/>
        </p:nvCxnSpPr>
        <p:spPr>
          <a:xfrm>
            <a:off x="888154" y="2141216"/>
            <a:ext cx="1182301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23669" y="1826899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Code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493844" y="1807299"/>
            <a:ext cx="829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762179" y="1826899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Pipeline</a:t>
            </a:r>
          </a:p>
          <a:p>
            <a:r>
              <a:rPr lang="en-US" dirty="0" smtClean="0"/>
              <a:t>  YML</a:t>
            </a:r>
            <a:endParaRPr lang="en-US" dirty="0"/>
          </a:p>
        </p:txBody>
      </p:sp>
      <p:sp>
        <p:nvSpPr>
          <p:cNvPr id="58" name="Right Brace 57"/>
          <p:cNvSpPr/>
          <p:nvPr/>
        </p:nvSpPr>
        <p:spPr>
          <a:xfrm rot="16200000">
            <a:off x="6000751" y="-625660"/>
            <a:ext cx="395151" cy="40179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5400000">
            <a:off x="8312150" y="3845233"/>
            <a:ext cx="339634" cy="4060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026755" y="753800"/>
            <a:ext cx="23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335605" y="6158357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pic>
        <p:nvPicPr>
          <p:cNvPr id="65" name="Picture 64" descr="File:AWS Simple Icons Storage Amazon S3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07" y="3405383"/>
            <a:ext cx="610691" cy="610691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stCxn id="15" idx="0"/>
            <a:endCxn id="65" idx="2"/>
          </p:cNvCxnSpPr>
          <p:nvPr/>
        </p:nvCxnSpPr>
        <p:spPr>
          <a:xfrm flipV="1">
            <a:off x="5040890" y="4016074"/>
            <a:ext cx="9563" cy="661827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Deploy to Google Cloud Platform | GitLab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13" y="3258132"/>
            <a:ext cx="397329" cy="39732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0614403" y="3626075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function</a:t>
            </a:r>
          </a:p>
          <a:p>
            <a:r>
              <a:rPr lang="en-US" dirty="0"/>
              <a:t> </a:t>
            </a:r>
            <a:r>
              <a:rPr lang="en-US" dirty="0" smtClean="0"/>
              <a:t>     trigger</a:t>
            </a:r>
            <a:endParaRPr lang="en-US" dirty="0"/>
          </a:p>
        </p:txBody>
      </p:sp>
      <p:pic>
        <p:nvPicPr>
          <p:cNvPr id="81" name="Picture 80" descr="File:AWS Simple Icons Storage Amazon S3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53" y="1835869"/>
            <a:ext cx="610691" cy="610691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9069569" y="244492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 Model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23518" y="3367791"/>
            <a:ext cx="123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new </a:t>
            </a:r>
          </a:p>
          <a:p>
            <a:r>
              <a:rPr lang="en-US" dirty="0" smtClean="0"/>
              <a:t>      data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07497" y="4799199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detected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420831" y="3256355"/>
            <a:ext cx="1561101" cy="869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labelling team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Elbow Connector 94"/>
          <p:cNvCxnSpPr>
            <a:stCxn id="15" idx="1"/>
            <a:endCxn id="94" idx="2"/>
          </p:cNvCxnSpPr>
          <p:nvPr/>
        </p:nvCxnSpPr>
        <p:spPr>
          <a:xfrm rot="10800000">
            <a:off x="2201382" y="4125561"/>
            <a:ext cx="2153708" cy="1009541"/>
          </a:xfrm>
          <a:prstGeom prst="bentConnector2">
            <a:avLst/>
          </a:prstGeom>
          <a:ln w="28575"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4" idx="3"/>
            <a:endCxn id="65" idx="1"/>
          </p:cNvCxnSpPr>
          <p:nvPr/>
        </p:nvCxnSpPr>
        <p:spPr>
          <a:xfrm>
            <a:off x="2981932" y="3690958"/>
            <a:ext cx="1763175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5400000" flipH="1" flipV="1">
            <a:off x="8251056" y="1248753"/>
            <a:ext cx="1321465" cy="4491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271091" y="372291"/>
            <a:ext cx="209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Save/Update model if its better than latest/prod version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082330" y="3672769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function</a:t>
            </a:r>
          </a:p>
          <a:p>
            <a:r>
              <a:rPr lang="en-US" dirty="0"/>
              <a:t> </a:t>
            </a:r>
            <a:r>
              <a:rPr lang="en-US" dirty="0" smtClean="0"/>
              <a:t>     trigger</a:t>
            </a:r>
            <a:endParaRPr lang="en-US" dirty="0"/>
          </a:p>
        </p:txBody>
      </p:sp>
      <p:pic>
        <p:nvPicPr>
          <p:cNvPr id="115" name="Picture 114" descr="Deploy to Google Cloud Platform | GitLab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164" y="3284708"/>
            <a:ext cx="397329" cy="3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6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sawant</dc:creator>
  <cp:lastModifiedBy>vinod sawant</cp:lastModifiedBy>
  <cp:revision>12</cp:revision>
  <dcterms:created xsi:type="dcterms:W3CDTF">2021-05-31T04:53:33Z</dcterms:created>
  <dcterms:modified xsi:type="dcterms:W3CDTF">2021-05-31T05:56:13Z</dcterms:modified>
</cp:coreProperties>
</file>