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28" r:id="rId2"/>
  </p:sldMasterIdLst>
  <p:notesMasterIdLst>
    <p:notesMasterId r:id="rId22"/>
  </p:notesMasterIdLst>
  <p:sldIdLst>
    <p:sldId id="256" r:id="rId3"/>
    <p:sldId id="293" r:id="rId4"/>
    <p:sldId id="299" r:id="rId5"/>
    <p:sldId id="307" r:id="rId6"/>
    <p:sldId id="310" r:id="rId7"/>
    <p:sldId id="311" r:id="rId8"/>
    <p:sldId id="320" r:id="rId9"/>
    <p:sldId id="312" r:id="rId10"/>
    <p:sldId id="313" r:id="rId11"/>
    <p:sldId id="314" r:id="rId12"/>
    <p:sldId id="308" r:id="rId13"/>
    <p:sldId id="309" r:id="rId14"/>
    <p:sldId id="315" r:id="rId15"/>
    <p:sldId id="316" r:id="rId16"/>
    <p:sldId id="317" r:id="rId17"/>
    <p:sldId id="318" r:id="rId18"/>
    <p:sldId id="319" r:id="rId19"/>
    <p:sldId id="286"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20" userDrawn="1">
          <p15:clr>
            <a:srgbClr val="A4A3A4"/>
          </p15:clr>
        </p15:guide>
        <p15:guide id="2" pos="528" userDrawn="1">
          <p15:clr>
            <a:srgbClr val="A4A3A4"/>
          </p15:clr>
        </p15:guide>
        <p15:guide id="3" pos="73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ma Pant" initials="MP" lastIdx="52" clrIdx="0">
    <p:extLst/>
  </p:cmAuthor>
  <p:cmAuthor id="2" name="Vikas Dhyani" initials="VD" lastIdx="2" clrIdx="1"/>
  <p:cmAuthor id="3" name="Rajith Kumar Nuthalapati" initials="RKN" lastIdx="1" clrIdx="2">
    <p:extLst/>
  </p:cmAuthor>
  <p:cmAuthor id="4" name="LENOVO" initials="L" lastIdx="10" clrIdx="3">
    <p:extLst/>
  </p:cmAuthor>
  <p:cmAuthor id="5" name="Md Shayan" initials="MS" lastIdx="6"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9F5FF"/>
    <a:srgbClr val="FBB74B"/>
    <a:srgbClr val="F16277"/>
    <a:srgbClr val="7BC24E"/>
    <a:srgbClr val="67C2ED"/>
    <a:srgbClr val="FBC776"/>
    <a:srgbClr val="FBB64B"/>
    <a:srgbClr val="94CBE0"/>
    <a:srgbClr val="494949"/>
    <a:srgbClr val="4CAAE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044" autoAdjust="0"/>
    <p:restoredTop sz="94280" autoAdjust="0"/>
  </p:normalViewPr>
  <p:slideViewPr>
    <p:cSldViewPr>
      <p:cViewPr varScale="1">
        <p:scale>
          <a:sx n="73" d="100"/>
          <a:sy n="73" d="100"/>
        </p:scale>
        <p:origin x="-660" y="-102"/>
      </p:cViewPr>
      <p:guideLst>
        <p:guide orient="horz" pos="720"/>
        <p:guide pos="528"/>
        <p:guide pos="734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266D1-FC4D-4E97-B5B5-AF5A84771088}" type="datetimeFigureOut">
              <a:rPr lang="en-IN" smtClean="0"/>
              <a:pPr/>
              <a:t>25-11-2016</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4905E-B8D1-4395-A652-E8EEA19F017D}" type="slidenum">
              <a:rPr lang="en-IN" smtClean="0"/>
              <a:pPr/>
              <a:t>‹#›</a:t>
            </a:fld>
            <a:endParaRPr lang="en-IN" dirty="0"/>
          </a:p>
        </p:txBody>
      </p:sp>
    </p:spTree>
    <p:extLst>
      <p:ext uri="{BB962C8B-B14F-4D97-AF65-F5344CB8AC3E}">
        <p14:creationId xmlns="" xmlns:p14="http://schemas.microsoft.com/office/powerpoint/2010/main" val="142901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a:t>
            </a:r>
            <a:r>
              <a:rPr lang="en-US" baseline="0" dirty="0"/>
              <a:t> you’ve just taken the first step to upgrade to Hadoop, the most powerful BIG Data technology to ever exist. We assure you the best learning experience. </a:t>
            </a:r>
          </a:p>
          <a:p>
            <a:endParaRPr lang="en-US" baseline="0" dirty="0"/>
          </a:p>
          <a:p>
            <a:r>
              <a:rPr lang="en-US" baseline="0" dirty="0"/>
              <a:t>Lets get started.</a:t>
            </a:r>
          </a:p>
        </p:txBody>
      </p:sp>
      <p:sp>
        <p:nvSpPr>
          <p:cNvPr id="4" name="Slide Number Placeholder 3"/>
          <p:cNvSpPr>
            <a:spLocks noGrp="1"/>
          </p:cNvSpPr>
          <p:nvPr>
            <p:ph type="sldNum" sz="quarter" idx="10"/>
          </p:nvPr>
        </p:nvSpPr>
        <p:spPr/>
        <p:txBody>
          <a:bodyPr/>
          <a:lstStyle/>
          <a:p>
            <a:fld id="{B784905E-B8D1-4395-A652-E8EEA19F017D}" type="slidenum">
              <a:rPr lang="en-IN" smtClean="0"/>
              <a:pPr/>
              <a:t>1</a:t>
            </a:fld>
            <a:endParaRPr lang="en-IN" dirty="0"/>
          </a:p>
        </p:txBody>
      </p:sp>
    </p:spTree>
    <p:extLst>
      <p:ext uri="{BB962C8B-B14F-4D97-AF65-F5344CB8AC3E}">
        <p14:creationId xmlns="" xmlns:p14="http://schemas.microsoft.com/office/powerpoint/2010/main" val="54878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See you in the next lesson. Thank you.</a:t>
            </a:r>
            <a:endParaRPr lang="en-US" dirty="0"/>
          </a:p>
        </p:txBody>
      </p:sp>
      <p:sp>
        <p:nvSpPr>
          <p:cNvPr id="4" name="Slide Number Placeholder 3"/>
          <p:cNvSpPr>
            <a:spLocks noGrp="1"/>
          </p:cNvSpPr>
          <p:nvPr>
            <p:ph type="sldNum" sz="quarter" idx="10"/>
          </p:nvPr>
        </p:nvSpPr>
        <p:spPr/>
        <p:txBody>
          <a:bodyPr/>
          <a:lstStyle/>
          <a:p>
            <a:fld id="{B784905E-B8D1-4395-A652-E8EEA19F017D}" type="slidenum">
              <a:rPr lang="en-IN" smtClean="0"/>
              <a:pPr/>
              <a:t>19</a:t>
            </a:fld>
            <a:endParaRPr lang="en-IN" dirty="0"/>
          </a:p>
        </p:txBody>
      </p:sp>
    </p:spTree>
    <p:extLst>
      <p:ext uri="{BB962C8B-B14F-4D97-AF65-F5344CB8AC3E}">
        <p14:creationId xmlns="" xmlns:p14="http://schemas.microsoft.com/office/powerpoint/2010/main" val="101532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txBox="1">
            <a:spLocks/>
          </p:cNvSpPr>
          <p:nvPr userDrawn="1"/>
        </p:nvSpPr>
        <p:spPr>
          <a:xfrm>
            <a:off x="3522134" y="2466975"/>
            <a:ext cx="8185151" cy="1843088"/>
          </a:xfrm>
          <a:prstGeom prst="rect">
            <a:avLst/>
          </a:prstGeom>
          <a:effectLst>
            <a:outerShdw blurRad="50800" dist="38100" dir="5400000" algn="t" rotWithShape="0">
              <a:schemeClr val="tx1">
                <a:lumMod val="75000"/>
                <a:lumOff val="25000"/>
                <a:alpha val="0"/>
              </a:schemeClr>
            </a:outerShdw>
          </a:effec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US" altLang="en-US" sz="4000" b="1" dirty="0">
              <a:solidFill>
                <a:srgbClr val="00B0F0"/>
              </a:solidFill>
              <a:latin typeface="MS Reference Sans Serif" panose="020B0604030504040204" pitchFamily="34" charset="0"/>
            </a:endParaRPr>
          </a:p>
        </p:txBody>
      </p:sp>
      <p:sp>
        <p:nvSpPr>
          <p:cNvPr id="6" name="Footer Placeholder 4"/>
          <p:cNvSpPr txBox="1">
            <a:spLocks/>
          </p:cNvSpPr>
          <p:nvPr userDrawn="1"/>
        </p:nvSpPr>
        <p:spPr bwMode="auto">
          <a:xfrm>
            <a:off x="228600" y="6549132"/>
            <a:ext cx="3095626" cy="25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a:defRPr/>
            </a:pPr>
            <a:r>
              <a:rPr lang="en-US" altLang="en-US" sz="1100" dirty="0">
                <a:solidFill>
                  <a:prstClr val="black"/>
                </a:solidFill>
                <a:latin typeface="Helvetica" panose="020B0604020202020204" pitchFamily="34" charset="0"/>
                <a:cs typeface="Helvetica" panose="020B0604020202020204" pitchFamily="34" charset="0"/>
              </a:rPr>
              <a:t>© 2015 BlueCamphor Technologies (P) Ltd.</a:t>
            </a:r>
          </a:p>
        </p:txBody>
      </p:sp>
    </p:spTree>
    <p:extLst>
      <p:ext uri="{BB962C8B-B14F-4D97-AF65-F5344CB8AC3E}">
        <p14:creationId xmlns="" xmlns:p14="http://schemas.microsoft.com/office/powerpoint/2010/main" val="280289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2700" y="17176"/>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Activity</a:t>
            </a: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321024" y="5062330"/>
            <a:ext cx="2566176" cy="1397208"/>
          </a:xfrm>
          <a:prstGeom prst="rect">
            <a:avLst/>
          </a:prstGeom>
        </p:spPr>
      </p:pic>
      <p:sp>
        <p:nvSpPr>
          <p:cNvPr id="8"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13"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5"/>
          <p:cNvSpPr txBox="1">
            <a:spLocks/>
          </p:cNvSpPr>
          <p:nvPr userDrawn="1"/>
        </p:nvSpPr>
        <p:spPr bwMode="auto">
          <a:xfrm>
            <a:off x="11134587" y="64928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defTabSz="914400"/>
            <a:r>
              <a:rPr lang="en-US" altLang="en-US" sz="1100" dirty="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100" smtClean="0">
                <a:solidFill>
                  <a:prstClr val="black">
                    <a:lumMod val="95000"/>
                    <a:lumOff val="5000"/>
                  </a:prstClr>
                </a:solidFill>
                <a:latin typeface="Helvetica" panose="020B0604020202020204" pitchFamily="34" charset="0"/>
                <a:cs typeface="Helvetica" panose="020B0604020202020204" pitchFamily="34" charset="0"/>
              </a:rPr>
              <a:pPr algn="ctr" defTabSz="914400"/>
              <a:t>‹#›</a:t>
            </a:fld>
            <a:endParaRPr lang="en-US" altLang="en-US" sz="11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5" name="Footer Placeholder 4"/>
          <p:cNvSpPr txBox="1">
            <a:spLocks/>
          </p:cNvSpPr>
          <p:nvPr userDrawn="1"/>
        </p:nvSpPr>
        <p:spPr bwMode="auto">
          <a:xfrm>
            <a:off x="228600" y="6549132"/>
            <a:ext cx="3095626" cy="25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a:defRPr/>
            </a:pPr>
            <a:r>
              <a:rPr lang="en-US" altLang="en-US" sz="1100" dirty="0">
                <a:solidFill>
                  <a:prstClr val="black"/>
                </a:solidFill>
                <a:latin typeface="Helvetica" panose="020B0604020202020204" pitchFamily="34" charset="0"/>
                <a:cs typeface="Helvetica" panose="020B0604020202020204" pitchFamily="34" charset="0"/>
              </a:rPr>
              <a:t>© 2015 BlueCamphor Technologies (P) Ltd.</a:t>
            </a:r>
          </a:p>
        </p:txBody>
      </p:sp>
      <p:sp>
        <p:nvSpPr>
          <p:cNvPr id="16" name="Rectangle 15"/>
          <p:cNvSpPr/>
          <p:nvPr userDrawn="1"/>
        </p:nvSpPr>
        <p:spPr>
          <a:xfrm>
            <a:off x="5334000" y="6521548"/>
            <a:ext cx="1764329" cy="307777"/>
          </a:xfrm>
          <a:prstGeom prst="rect">
            <a:avLst/>
          </a:prstGeom>
        </p:spPr>
        <p:txBody>
          <a:bodyPr wrap="none">
            <a:spAutoFit/>
          </a:bodyPr>
          <a:lstStyle/>
          <a:p>
            <a:pPr defTabSz="914400">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135611793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Practic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Practice</a:t>
            </a:r>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65108" y="4601472"/>
            <a:ext cx="1852217" cy="1980304"/>
          </a:xfrm>
          <a:prstGeom prst="rect">
            <a:avLst/>
          </a:prstGeom>
        </p:spPr>
      </p:pic>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2" name="Rectangle 11"/>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424738490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AQ'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Frequently Asked Questions</a:t>
            </a:r>
          </a:p>
        </p:txBody>
      </p:sp>
      <p:pic>
        <p:nvPicPr>
          <p:cNvPr id="8" name="Picture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9859618" y="4781244"/>
            <a:ext cx="2332383" cy="1863119"/>
          </a:xfrm>
          <a:prstGeom prst="rect">
            <a:avLst/>
          </a:prstGeom>
        </p:spPr>
      </p:pic>
      <p:sp>
        <p:nvSpPr>
          <p:cNvPr id="10" name="Text Placeholder 9"/>
          <p:cNvSpPr>
            <a:spLocks noGrp="1"/>
          </p:cNvSpPr>
          <p:nvPr>
            <p:ph type="body" sz="quarter" idx="10" hasCustomPrompt="1"/>
          </p:nvPr>
        </p:nvSpPr>
        <p:spPr>
          <a:xfrm>
            <a:off x="609600" y="1316038"/>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FAQ here? </a:t>
            </a:r>
          </a:p>
        </p:txBody>
      </p:sp>
      <p:sp>
        <p:nvSpPr>
          <p:cNvPr id="28" name="Text Placeholder 9"/>
          <p:cNvSpPr>
            <a:spLocks noGrp="1"/>
          </p:cNvSpPr>
          <p:nvPr>
            <p:ph type="body" sz="quarter" idx="11" hasCustomPrompt="1"/>
          </p:nvPr>
        </p:nvSpPr>
        <p:spPr>
          <a:xfrm>
            <a:off x="609600" y="2274030"/>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answer here</a:t>
            </a:r>
          </a:p>
        </p:txBody>
      </p:sp>
      <p:sp>
        <p:nvSpPr>
          <p:cNvPr id="29" name="Text Placeholder 9"/>
          <p:cNvSpPr>
            <a:spLocks noGrp="1"/>
          </p:cNvSpPr>
          <p:nvPr>
            <p:ph type="body" sz="quarter" idx="12" hasCustomPrompt="1"/>
          </p:nvPr>
        </p:nvSpPr>
        <p:spPr>
          <a:xfrm>
            <a:off x="618437" y="3151464"/>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FAQ here? </a:t>
            </a:r>
          </a:p>
        </p:txBody>
      </p:sp>
      <p:sp>
        <p:nvSpPr>
          <p:cNvPr id="30" name="Text Placeholder 9"/>
          <p:cNvSpPr>
            <a:spLocks noGrp="1"/>
          </p:cNvSpPr>
          <p:nvPr>
            <p:ph type="body" sz="quarter" idx="13" hasCustomPrompt="1"/>
          </p:nvPr>
        </p:nvSpPr>
        <p:spPr>
          <a:xfrm>
            <a:off x="618437" y="4109456"/>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answer here</a:t>
            </a:r>
          </a:p>
        </p:txBody>
      </p:sp>
      <p:sp>
        <p:nvSpPr>
          <p:cNvPr id="13" name="Text Placeholder 9"/>
          <p:cNvSpPr>
            <a:spLocks noGrp="1"/>
          </p:cNvSpPr>
          <p:nvPr>
            <p:ph type="body" sz="quarter" idx="16" hasCustomPrompt="1"/>
          </p:nvPr>
        </p:nvSpPr>
        <p:spPr>
          <a:xfrm>
            <a:off x="618437" y="4980313"/>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FAQ here? </a:t>
            </a:r>
          </a:p>
        </p:txBody>
      </p:sp>
      <p:sp>
        <p:nvSpPr>
          <p:cNvPr id="14" name="Text Placeholder 9"/>
          <p:cNvSpPr>
            <a:spLocks noGrp="1"/>
          </p:cNvSpPr>
          <p:nvPr>
            <p:ph type="body" sz="quarter" idx="17" hasCustomPrompt="1"/>
          </p:nvPr>
        </p:nvSpPr>
        <p:spPr>
          <a:xfrm>
            <a:off x="618437" y="5836656"/>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answer here</a:t>
            </a:r>
          </a:p>
        </p:txBody>
      </p:sp>
      <p:pic>
        <p:nvPicPr>
          <p:cNvPr id="15"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7"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8" name="Rectangle 17"/>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176189470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ndou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1316168"/>
            <a:ext cx="10972800" cy="4989385"/>
          </a:xfrm>
        </p:spPr>
        <p:txBody>
          <a:bodyPr/>
          <a:lstStyle>
            <a:lvl1pPr marL="0" indent="0">
              <a:spcBef>
                <a:spcPts val="600"/>
              </a:spcBef>
              <a:spcAft>
                <a:spcPts val="600"/>
              </a:spcAft>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050157" y="4491508"/>
            <a:ext cx="4919595" cy="1968029"/>
          </a:xfrm>
          <a:prstGeom prst="rect">
            <a:avLst/>
          </a:prstGeom>
        </p:spPr>
      </p:pic>
      <p:sp>
        <p:nvSpPr>
          <p:cNvPr id="8"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Click here to add Title</a:t>
            </a:r>
          </a:p>
        </p:txBody>
      </p:sp>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2" name="Rectangle 11"/>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35399874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ession Summary">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Session Summary</a:t>
            </a:r>
          </a:p>
        </p:txBody>
      </p:sp>
      <p:sp>
        <p:nvSpPr>
          <p:cNvPr id="3" name="Content Placeholder 2"/>
          <p:cNvSpPr>
            <a:spLocks noGrp="1"/>
          </p:cNvSpPr>
          <p:nvPr>
            <p:ph idx="1"/>
          </p:nvPr>
        </p:nvSpPr>
        <p:spPr>
          <a:xfrm>
            <a:off x="609600" y="1316168"/>
            <a:ext cx="10972800" cy="4525963"/>
          </a:xfrm>
        </p:spPr>
        <p:txBody>
          <a:bodyPr/>
          <a:lstStyle>
            <a:lvl1pPr marL="342900" indent="-342900">
              <a:buClr>
                <a:srgbClr val="00B0F0"/>
              </a:buClr>
              <a:buSzPct val="100000"/>
              <a:buFont typeface="Arial" pitchFamily="34" charset="0"/>
              <a:buChar char="•"/>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827246" y="4877010"/>
            <a:ext cx="2090945" cy="1659283"/>
          </a:xfrm>
          <a:prstGeom prst="rect">
            <a:avLst/>
          </a:prstGeom>
        </p:spPr>
      </p:pic>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11134587" y="64928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defTabSz="914400"/>
            <a:r>
              <a:rPr lang="en-US" altLang="en-US" sz="1100" dirty="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100" smtClean="0">
                <a:solidFill>
                  <a:prstClr val="black">
                    <a:lumMod val="95000"/>
                    <a:lumOff val="5000"/>
                  </a:prstClr>
                </a:solidFill>
                <a:latin typeface="Helvetica" panose="020B0604020202020204" pitchFamily="34" charset="0"/>
                <a:cs typeface="Helvetica" panose="020B0604020202020204" pitchFamily="34" charset="0"/>
              </a:rPr>
              <a:pPr algn="ctr" defTabSz="914400"/>
              <a:t>‹#›</a:t>
            </a:fld>
            <a:endParaRPr lang="en-US" altLang="en-US" sz="11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4" name="Footer Placeholder 4"/>
          <p:cNvSpPr txBox="1">
            <a:spLocks/>
          </p:cNvSpPr>
          <p:nvPr userDrawn="1"/>
        </p:nvSpPr>
        <p:spPr bwMode="auto">
          <a:xfrm>
            <a:off x="228600" y="6549132"/>
            <a:ext cx="3095626" cy="25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a:defRPr/>
            </a:pPr>
            <a:r>
              <a:rPr lang="en-US" altLang="en-US" sz="1100" dirty="0">
                <a:solidFill>
                  <a:prstClr val="black"/>
                </a:solidFill>
                <a:latin typeface="Helvetica" panose="020B0604020202020204" pitchFamily="34" charset="0"/>
                <a:cs typeface="Helvetica" panose="020B0604020202020204" pitchFamily="34" charset="0"/>
              </a:rPr>
              <a:t>© 2015 BlueCamphor Technologies (P) Ltd.</a:t>
            </a:r>
          </a:p>
        </p:txBody>
      </p:sp>
      <p:sp>
        <p:nvSpPr>
          <p:cNvPr id="15" name="Rectangle 14"/>
          <p:cNvSpPr/>
          <p:nvPr userDrawn="1"/>
        </p:nvSpPr>
        <p:spPr>
          <a:xfrm>
            <a:off x="5334000" y="6521548"/>
            <a:ext cx="1764329" cy="307777"/>
          </a:xfrm>
          <a:prstGeom prst="rect">
            <a:avLst/>
          </a:prstGeom>
        </p:spPr>
        <p:txBody>
          <a:bodyPr wrap="none">
            <a:spAutoFit/>
          </a:bodyPr>
          <a:lstStyle/>
          <a:p>
            <a:pPr defTabSz="914400">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344629878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809E36"/>
              </a:buClr>
              <a:buSzPct val="80000"/>
              <a:buFont typeface="Courier New" pitchFamily="49" charset="0"/>
              <a:buChar char="o"/>
              <a:defRPr sz="1800" b="0">
                <a:solidFill>
                  <a:schemeClr val="tx1">
                    <a:lumMod val="65000"/>
                    <a:lumOff val="35000"/>
                  </a:schemeClr>
                </a:solidFill>
                <a:latin typeface="Calibri" pitchFamily="34" charset="0"/>
              </a:defRPr>
            </a:lvl2pPr>
            <a:lvl3pPr>
              <a:buClr>
                <a:srgbClr val="7F9E36"/>
              </a:buClr>
              <a:buFont typeface="Calibri" pitchFamily="34" charset="0"/>
              <a:buChar char="–"/>
              <a:defRPr lang="en-US" sz="1600" b="0" kern="1200" dirty="0" smtClean="0">
                <a:solidFill>
                  <a:schemeClr val="tx1">
                    <a:lumMod val="65000"/>
                    <a:lumOff val="35000"/>
                  </a:schemeClr>
                </a:solidFill>
                <a:latin typeface="Calibri" pitchFamily="34" charset="0"/>
                <a:ea typeface="+mn-ea"/>
                <a:cs typeface="+mn-cs"/>
              </a:defRPr>
            </a:lvl3pPr>
            <a:lvl4pPr>
              <a:buClr>
                <a:srgbClr val="809E36"/>
              </a:buClr>
              <a:buFont typeface="Arial" pitchFamily="34" charset="0"/>
              <a:buChar char="›"/>
              <a:defRPr sz="1600" b="0">
                <a:solidFill>
                  <a:schemeClr val="tx1">
                    <a:lumMod val="65000"/>
                    <a:lumOff val="35000"/>
                  </a:schemeClr>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sp>
        <p:nvSpPr>
          <p:cNvPr id="8"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Discussion</a:t>
            </a:r>
          </a:p>
        </p:txBody>
      </p:sp>
      <p:pic>
        <p:nvPicPr>
          <p:cNvPr id="10" name="Picture 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421262" y="5022574"/>
            <a:ext cx="2161137" cy="1376639"/>
          </a:xfrm>
          <a:prstGeom prst="rect">
            <a:avLst/>
          </a:prstGeom>
        </p:spPr>
      </p:pic>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2"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3" name="Rectangle 12"/>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177819095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ny Question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Any Questions ?</a:t>
            </a:r>
          </a:p>
        </p:txBody>
      </p:sp>
      <p:pic>
        <p:nvPicPr>
          <p:cNvPr id="3" name="Picture 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4658760" y="1954119"/>
            <a:ext cx="2874480" cy="4002012"/>
          </a:xfrm>
          <a:prstGeom prst="rect">
            <a:avLst/>
          </a:prstGeom>
        </p:spPr>
      </p:pic>
      <p:sp>
        <p:nvSpPr>
          <p:cNvPr id="10" name="Content Placeholder 2"/>
          <p:cNvSpPr>
            <a:spLocks noGrp="1"/>
          </p:cNvSpPr>
          <p:nvPr>
            <p:ph idx="1"/>
          </p:nvPr>
        </p:nvSpPr>
        <p:spPr>
          <a:xfrm>
            <a:off x="533400" y="1182105"/>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8"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Slide Number Placeholder 5"/>
          <p:cNvSpPr txBox="1">
            <a:spLocks/>
          </p:cNvSpPr>
          <p:nvPr userDrawn="1"/>
        </p:nvSpPr>
        <p:spPr bwMode="auto">
          <a:xfrm>
            <a:off x="11134587" y="64928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defTabSz="914400"/>
            <a:r>
              <a:rPr lang="en-US" altLang="en-US" sz="1100" dirty="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100" smtClean="0">
                <a:solidFill>
                  <a:prstClr val="black">
                    <a:lumMod val="95000"/>
                    <a:lumOff val="5000"/>
                  </a:prstClr>
                </a:solidFill>
                <a:latin typeface="Helvetica" panose="020B0604020202020204" pitchFamily="34" charset="0"/>
                <a:cs typeface="Helvetica" panose="020B0604020202020204" pitchFamily="34" charset="0"/>
              </a:rPr>
              <a:pPr algn="ctr" defTabSz="914400"/>
              <a:t>‹#›</a:t>
            </a:fld>
            <a:endParaRPr lang="en-US" altLang="en-US" sz="11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4" name="Footer Placeholder 4"/>
          <p:cNvSpPr txBox="1">
            <a:spLocks/>
          </p:cNvSpPr>
          <p:nvPr userDrawn="1"/>
        </p:nvSpPr>
        <p:spPr bwMode="auto">
          <a:xfrm>
            <a:off x="228600" y="6549132"/>
            <a:ext cx="3095626" cy="25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a:defRPr/>
            </a:pPr>
            <a:r>
              <a:rPr lang="en-US" altLang="en-US" sz="1100" dirty="0">
                <a:solidFill>
                  <a:prstClr val="black"/>
                </a:solidFill>
                <a:latin typeface="Helvetica" panose="020B0604020202020204" pitchFamily="34" charset="0"/>
                <a:cs typeface="Helvetica" panose="020B0604020202020204" pitchFamily="34" charset="0"/>
              </a:rPr>
              <a:t>© 2015 BlueCamphor Technologies (P) Ltd.</a:t>
            </a:r>
          </a:p>
        </p:txBody>
      </p:sp>
      <p:sp>
        <p:nvSpPr>
          <p:cNvPr id="15" name="Rectangle 14"/>
          <p:cNvSpPr/>
          <p:nvPr userDrawn="1"/>
        </p:nvSpPr>
        <p:spPr>
          <a:xfrm>
            <a:off x="5334000" y="6521548"/>
            <a:ext cx="1764329" cy="307777"/>
          </a:xfrm>
          <a:prstGeom prst="rect">
            <a:avLst/>
          </a:prstGeom>
        </p:spPr>
        <p:txBody>
          <a:bodyPr wrap="none">
            <a:spAutoFit/>
          </a:bodyPr>
          <a:lstStyle/>
          <a:p>
            <a:pPr defTabSz="914400">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240558553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Steps</a:t>
            </a:r>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38049" y="4749333"/>
            <a:ext cx="2342137" cy="2132588"/>
          </a:xfrm>
          <a:prstGeom prst="rect">
            <a:avLst/>
          </a:prstGeom>
        </p:spPr>
      </p:pic>
      <p:pic>
        <p:nvPicPr>
          <p:cNvPr id="8"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9"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Tree>
    <p:extLst>
      <p:ext uri="{BB962C8B-B14F-4D97-AF65-F5344CB8AC3E}">
        <p14:creationId xmlns="" xmlns:p14="http://schemas.microsoft.com/office/powerpoint/2010/main" val="360611698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reading">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Pre-Reading</a:t>
            </a:r>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88079" y="4555622"/>
            <a:ext cx="1802296" cy="1952106"/>
          </a:xfrm>
          <a:prstGeom prst="rect">
            <a:avLst/>
          </a:prstGeom>
        </p:spPr>
      </p:pic>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2"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3" name="Rectangle 12"/>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301785275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 organizer">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Advance Organizer </a:t>
            </a:r>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grpSp>
        <p:nvGrpSpPr>
          <p:cNvPr id="8" name="Group 7"/>
          <p:cNvGrpSpPr/>
          <p:nvPr userDrawn="1"/>
        </p:nvGrpSpPr>
        <p:grpSpPr>
          <a:xfrm>
            <a:off x="2516497" y="1722226"/>
            <a:ext cx="6600292" cy="4922307"/>
            <a:chOff x="3700017" y="1660918"/>
            <a:chExt cx="2920875" cy="2656372"/>
          </a:xfrm>
        </p:grpSpPr>
        <p:sp>
          <p:nvSpPr>
            <p:cNvPr id="11" name="Freeform 10"/>
            <p:cNvSpPr/>
            <p:nvPr/>
          </p:nvSpPr>
          <p:spPr>
            <a:xfrm>
              <a:off x="4187090" y="1660918"/>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sz="1800" dirty="0">
                <a:solidFill>
                  <a:schemeClr val="tx1"/>
                </a:solidFill>
              </a:endParaRPr>
            </a:p>
          </p:txBody>
        </p:sp>
        <p:sp>
          <p:nvSpPr>
            <p:cNvPr id="12" name="Freeform 11"/>
            <p:cNvSpPr/>
            <p:nvPr/>
          </p:nvSpPr>
          <p:spPr>
            <a:xfrm>
              <a:off x="3700017" y="2484381"/>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sz="1800" dirty="0">
                <a:solidFill>
                  <a:schemeClr val="tx1"/>
                </a:solidFill>
              </a:endParaRPr>
            </a:p>
          </p:txBody>
        </p:sp>
        <p:sp>
          <p:nvSpPr>
            <p:cNvPr id="13" name="Freeform 12"/>
            <p:cNvSpPr/>
            <p:nvPr/>
          </p:nvSpPr>
          <p:spPr>
            <a:xfrm>
              <a:off x="4180218" y="3328222"/>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a:endParaRPr lang="en-US" sz="1800" dirty="0">
                <a:solidFill>
                  <a:schemeClr val="tx1"/>
                </a:solidFill>
              </a:endParaRPr>
            </a:p>
          </p:txBody>
        </p:sp>
        <p:sp>
          <p:nvSpPr>
            <p:cNvPr id="14" name="Freeform 13"/>
            <p:cNvSpPr/>
            <p:nvPr/>
          </p:nvSpPr>
          <p:spPr>
            <a:xfrm>
              <a:off x="5175729" y="3320088"/>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sz="1800" dirty="0">
                <a:solidFill>
                  <a:schemeClr val="tx1"/>
                </a:solidFill>
              </a:endParaRPr>
            </a:p>
          </p:txBody>
        </p:sp>
        <p:sp>
          <p:nvSpPr>
            <p:cNvPr id="15" name="Freeform 14"/>
            <p:cNvSpPr/>
            <p:nvPr/>
          </p:nvSpPr>
          <p:spPr>
            <a:xfrm>
              <a:off x="5664852" y="2491237"/>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a:endParaRPr lang="en-US" sz="1800" dirty="0">
                <a:solidFill>
                  <a:schemeClr val="tx1"/>
                </a:solidFill>
              </a:endParaRPr>
            </a:p>
          </p:txBody>
        </p:sp>
        <p:sp>
          <p:nvSpPr>
            <p:cNvPr id="16" name="Freeform 15"/>
            <p:cNvSpPr/>
            <p:nvPr/>
          </p:nvSpPr>
          <p:spPr>
            <a:xfrm>
              <a:off x="5186832" y="1660918"/>
              <a:ext cx="956040" cy="989069"/>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90" numCol="1" spcCol="1270" anchor="ctr" anchorCtr="0">
              <a:noAutofit/>
            </a:bodyPr>
            <a:lstStyle/>
            <a:p>
              <a:pPr algn="ctr"/>
              <a:endParaRPr lang="en-US" sz="1800" dirty="0">
                <a:solidFill>
                  <a:schemeClr val="tx1"/>
                </a:solidFill>
              </a:endParaRPr>
            </a:p>
          </p:txBody>
        </p:sp>
      </p:grpSp>
      <p:sp>
        <p:nvSpPr>
          <p:cNvPr id="17" name="Isosceles Triangle 15"/>
          <p:cNvSpPr/>
          <p:nvPr userDrawn="1"/>
        </p:nvSpPr>
        <p:spPr>
          <a:xfrm rot="20046794">
            <a:off x="2393857" y="3128869"/>
            <a:ext cx="1086355" cy="278982"/>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814766"/>
              <a:gd name="connsiteY0" fmla="*/ 304896 h 304896"/>
              <a:gd name="connsiteX1" fmla="*/ 677349 w 814766"/>
              <a:gd name="connsiteY1" fmla="*/ 0 h 304896"/>
              <a:gd name="connsiteX2" fmla="*/ 814766 w 814766"/>
              <a:gd name="connsiteY2" fmla="*/ 304896 h 304896"/>
              <a:gd name="connsiteX3" fmla="*/ 0 w 814766"/>
              <a:gd name="connsiteY3" fmla="*/ 304896 h 304896"/>
              <a:gd name="connsiteX0" fmla="*/ 0 w 814766"/>
              <a:gd name="connsiteY0" fmla="*/ 278982 h 278982"/>
              <a:gd name="connsiteX1" fmla="*/ 647449 w 814766"/>
              <a:gd name="connsiteY1" fmla="*/ 0 h 278982"/>
              <a:gd name="connsiteX2" fmla="*/ 814766 w 814766"/>
              <a:gd name="connsiteY2" fmla="*/ 278982 h 278982"/>
              <a:gd name="connsiteX3" fmla="*/ 0 w 814766"/>
              <a:gd name="connsiteY3" fmla="*/ 278982 h 278982"/>
            </a:gdLst>
            <a:ahLst/>
            <a:cxnLst>
              <a:cxn ang="0">
                <a:pos x="connsiteX0" y="connsiteY0"/>
              </a:cxn>
              <a:cxn ang="0">
                <a:pos x="connsiteX1" y="connsiteY1"/>
              </a:cxn>
              <a:cxn ang="0">
                <a:pos x="connsiteX2" y="connsiteY2"/>
              </a:cxn>
              <a:cxn ang="0">
                <a:pos x="connsiteX3" y="connsiteY3"/>
              </a:cxn>
            </a:cxnLst>
            <a:rect l="l" t="t" r="r" b="b"/>
            <a:pathLst>
              <a:path w="814766" h="278982">
                <a:moveTo>
                  <a:pt x="0" y="278982"/>
                </a:moveTo>
                <a:lnTo>
                  <a:pt x="647449" y="0"/>
                </a:lnTo>
                <a:lnTo>
                  <a:pt x="814766" y="278982"/>
                </a:lnTo>
                <a:lnTo>
                  <a:pt x="0" y="278982"/>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8" name="Isosceles Triangle 15"/>
          <p:cNvSpPr/>
          <p:nvPr userDrawn="1"/>
        </p:nvSpPr>
        <p:spPr>
          <a:xfrm rot="8973235">
            <a:off x="3042263" y="2245792"/>
            <a:ext cx="864339" cy="832336"/>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Lst>
            <a:ahLst/>
            <a:cxnLst>
              <a:cxn ang="0">
                <a:pos x="connsiteX0" y="connsiteY0"/>
              </a:cxn>
              <a:cxn ang="0">
                <a:pos x="connsiteX1" y="connsiteY1"/>
              </a:cxn>
              <a:cxn ang="0">
                <a:pos x="connsiteX2" y="connsiteY2"/>
              </a:cxn>
              <a:cxn ang="0">
                <a:pos x="connsiteX3" y="connsiteY3"/>
              </a:cxn>
            </a:cxnLst>
            <a:rect l="l" t="t" r="r" b="b"/>
            <a:pathLst>
              <a:path w="648254" h="832336">
                <a:moveTo>
                  <a:pt x="0" y="832336"/>
                </a:moveTo>
                <a:lnTo>
                  <a:pt x="500044" y="0"/>
                </a:lnTo>
                <a:lnTo>
                  <a:pt x="648254" y="272835"/>
                </a:lnTo>
                <a:lnTo>
                  <a:pt x="0" y="832336"/>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9" name="Isosceles Triangle 15"/>
          <p:cNvSpPr/>
          <p:nvPr userDrawn="1"/>
        </p:nvSpPr>
        <p:spPr>
          <a:xfrm rot="4039211">
            <a:off x="5025266" y="1431783"/>
            <a:ext cx="620501" cy="892424"/>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57326 h 657326"/>
              <a:gd name="connsiteX1" fmla="*/ 386457 w 648254"/>
              <a:gd name="connsiteY1" fmla="*/ 0 h 657326"/>
              <a:gd name="connsiteX2" fmla="*/ 648254 w 648254"/>
              <a:gd name="connsiteY2" fmla="*/ 97825 h 657326"/>
              <a:gd name="connsiteX3" fmla="*/ 0 w 648254"/>
              <a:gd name="connsiteY3" fmla="*/ 657326 h 657326"/>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08508"/>
              <a:gd name="connsiteY0" fmla="*/ 640620 h 640620"/>
              <a:gd name="connsiteX1" fmla="*/ 345768 w 608508"/>
              <a:gd name="connsiteY1" fmla="*/ 0 h 640620"/>
              <a:gd name="connsiteX2" fmla="*/ 608508 w 608508"/>
              <a:gd name="connsiteY2" fmla="*/ 111702 h 640620"/>
              <a:gd name="connsiteX3" fmla="*/ 0 w 608508"/>
              <a:gd name="connsiteY3" fmla="*/ 640620 h 640620"/>
              <a:gd name="connsiteX0" fmla="*/ 0 w 620501"/>
              <a:gd name="connsiteY0" fmla="*/ 669318 h 669318"/>
              <a:gd name="connsiteX1" fmla="*/ 357761 w 620501"/>
              <a:gd name="connsiteY1" fmla="*/ 0 h 669318"/>
              <a:gd name="connsiteX2" fmla="*/ 620501 w 620501"/>
              <a:gd name="connsiteY2" fmla="*/ 111702 h 669318"/>
              <a:gd name="connsiteX3" fmla="*/ 0 w 620501"/>
              <a:gd name="connsiteY3" fmla="*/ 669318 h 669318"/>
            </a:gdLst>
            <a:ahLst/>
            <a:cxnLst>
              <a:cxn ang="0">
                <a:pos x="connsiteX0" y="connsiteY0"/>
              </a:cxn>
              <a:cxn ang="0">
                <a:pos x="connsiteX1" y="connsiteY1"/>
              </a:cxn>
              <a:cxn ang="0">
                <a:pos x="connsiteX2" y="connsiteY2"/>
              </a:cxn>
              <a:cxn ang="0">
                <a:pos x="connsiteX3" y="connsiteY3"/>
              </a:cxn>
            </a:cxnLst>
            <a:rect l="l" t="t" r="r" b="b"/>
            <a:pathLst>
              <a:path w="620501" h="669318">
                <a:moveTo>
                  <a:pt x="0" y="669318"/>
                </a:moveTo>
                <a:lnTo>
                  <a:pt x="357761" y="0"/>
                </a:lnTo>
                <a:lnTo>
                  <a:pt x="620501" y="111702"/>
                </a:lnTo>
                <a:lnTo>
                  <a:pt x="0" y="66931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0" name="Isosceles Triangle 15"/>
          <p:cNvSpPr/>
          <p:nvPr userDrawn="1"/>
        </p:nvSpPr>
        <p:spPr>
          <a:xfrm rot="6638192" flipV="1">
            <a:off x="5997913" y="1400411"/>
            <a:ext cx="632908" cy="930288"/>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57326 h 657326"/>
              <a:gd name="connsiteX1" fmla="*/ 386457 w 648254"/>
              <a:gd name="connsiteY1" fmla="*/ 0 h 657326"/>
              <a:gd name="connsiteX2" fmla="*/ 648254 w 648254"/>
              <a:gd name="connsiteY2" fmla="*/ 97825 h 657326"/>
              <a:gd name="connsiteX3" fmla="*/ 0 w 648254"/>
              <a:gd name="connsiteY3" fmla="*/ 657326 h 657326"/>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32908"/>
              <a:gd name="connsiteY0" fmla="*/ 634167 h 634167"/>
              <a:gd name="connsiteX1" fmla="*/ 370168 w 632908"/>
              <a:gd name="connsiteY1" fmla="*/ 0 h 634167"/>
              <a:gd name="connsiteX2" fmla="*/ 632908 w 632908"/>
              <a:gd name="connsiteY2" fmla="*/ 111702 h 634167"/>
              <a:gd name="connsiteX3" fmla="*/ 0 w 632908"/>
              <a:gd name="connsiteY3" fmla="*/ 634167 h 634167"/>
            </a:gdLst>
            <a:ahLst/>
            <a:cxnLst>
              <a:cxn ang="0">
                <a:pos x="connsiteX0" y="connsiteY0"/>
              </a:cxn>
              <a:cxn ang="0">
                <a:pos x="connsiteX1" y="connsiteY1"/>
              </a:cxn>
              <a:cxn ang="0">
                <a:pos x="connsiteX2" y="connsiteY2"/>
              </a:cxn>
              <a:cxn ang="0">
                <a:pos x="connsiteX3" y="connsiteY3"/>
              </a:cxn>
            </a:cxnLst>
            <a:rect l="l" t="t" r="r" b="b"/>
            <a:pathLst>
              <a:path w="632908" h="634167">
                <a:moveTo>
                  <a:pt x="0" y="634167"/>
                </a:moveTo>
                <a:lnTo>
                  <a:pt x="370168" y="0"/>
                </a:lnTo>
                <a:lnTo>
                  <a:pt x="632908" y="111702"/>
                </a:lnTo>
                <a:lnTo>
                  <a:pt x="0" y="634167"/>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1" name="Isosceles Triangle 15"/>
          <p:cNvSpPr/>
          <p:nvPr userDrawn="1"/>
        </p:nvSpPr>
        <p:spPr>
          <a:xfrm rot="7839739">
            <a:off x="7790795" y="2161908"/>
            <a:ext cx="724048" cy="998351"/>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Lst>
            <a:ahLst/>
            <a:cxnLst>
              <a:cxn ang="0">
                <a:pos x="connsiteX0" y="connsiteY0"/>
              </a:cxn>
              <a:cxn ang="0">
                <a:pos x="connsiteX1" y="connsiteY1"/>
              </a:cxn>
              <a:cxn ang="0">
                <a:pos x="connsiteX2" y="connsiteY2"/>
              </a:cxn>
              <a:cxn ang="0">
                <a:pos x="connsiteX3" y="connsiteY3"/>
              </a:cxn>
            </a:cxnLst>
            <a:rect l="l" t="t" r="r" b="b"/>
            <a:pathLst>
              <a:path w="648254" h="668568">
                <a:moveTo>
                  <a:pt x="0" y="668568"/>
                </a:moveTo>
                <a:lnTo>
                  <a:pt x="415776" y="0"/>
                </a:lnTo>
                <a:lnTo>
                  <a:pt x="648254" y="109067"/>
                </a:lnTo>
                <a:lnTo>
                  <a:pt x="0" y="66856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2" name="Isosceles Triangle 15"/>
          <p:cNvSpPr/>
          <p:nvPr userDrawn="1"/>
        </p:nvSpPr>
        <p:spPr>
          <a:xfrm rot="15833941">
            <a:off x="8346582" y="2912411"/>
            <a:ext cx="544885" cy="944459"/>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478059"/>
              <a:gd name="connsiteY0" fmla="*/ 668568 h 668568"/>
              <a:gd name="connsiteX1" fmla="*/ 415776 w 478059"/>
              <a:gd name="connsiteY1" fmla="*/ 0 h 668568"/>
              <a:gd name="connsiteX2" fmla="*/ 478059 w 478059"/>
              <a:gd name="connsiteY2" fmla="*/ 246393 h 668568"/>
              <a:gd name="connsiteX3" fmla="*/ 0 w 478059"/>
              <a:gd name="connsiteY3" fmla="*/ 668568 h 668568"/>
              <a:gd name="connsiteX0" fmla="*/ 0 w 495099"/>
              <a:gd name="connsiteY0" fmla="*/ 668568 h 668568"/>
              <a:gd name="connsiteX1" fmla="*/ 415776 w 495099"/>
              <a:gd name="connsiteY1" fmla="*/ 0 h 668568"/>
              <a:gd name="connsiteX2" fmla="*/ 495099 w 495099"/>
              <a:gd name="connsiteY2" fmla="*/ 237489 h 668568"/>
              <a:gd name="connsiteX3" fmla="*/ 0 w 495099"/>
              <a:gd name="connsiteY3" fmla="*/ 668568 h 668568"/>
              <a:gd name="connsiteX0" fmla="*/ 0 w 467089"/>
              <a:gd name="connsiteY0" fmla="*/ 607210 h 607210"/>
              <a:gd name="connsiteX1" fmla="*/ 387766 w 467089"/>
              <a:gd name="connsiteY1" fmla="*/ 0 h 607210"/>
              <a:gd name="connsiteX2" fmla="*/ 467089 w 467089"/>
              <a:gd name="connsiteY2" fmla="*/ 237489 h 607210"/>
              <a:gd name="connsiteX3" fmla="*/ 0 w 467089"/>
              <a:gd name="connsiteY3" fmla="*/ 607210 h 607210"/>
            </a:gdLst>
            <a:ahLst/>
            <a:cxnLst>
              <a:cxn ang="0">
                <a:pos x="connsiteX0" y="connsiteY0"/>
              </a:cxn>
              <a:cxn ang="0">
                <a:pos x="connsiteX1" y="connsiteY1"/>
              </a:cxn>
              <a:cxn ang="0">
                <a:pos x="connsiteX2" y="connsiteY2"/>
              </a:cxn>
              <a:cxn ang="0">
                <a:pos x="connsiteX3" y="connsiteY3"/>
              </a:cxn>
            </a:cxnLst>
            <a:rect l="l" t="t" r="r" b="b"/>
            <a:pathLst>
              <a:path w="467089" h="607210">
                <a:moveTo>
                  <a:pt x="0" y="607210"/>
                </a:moveTo>
                <a:lnTo>
                  <a:pt x="387766" y="0"/>
                </a:lnTo>
                <a:lnTo>
                  <a:pt x="467089" y="237489"/>
                </a:lnTo>
                <a:lnTo>
                  <a:pt x="0" y="607210"/>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3" name="Isosceles Triangle 15"/>
          <p:cNvSpPr/>
          <p:nvPr userDrawn="1"/>
        </p:nvSpPr>
        <p:spPr>
          <a:xfrm rot="11731264">
            <a:off x="8179190" y="4650916"/>
            <a:ext cx="847057" cy="637161"/>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Lst>
            <a:ahLst/>
            <a:cxnLst>
              <a:cxn ang="0">
                <a:pos x="connsiteX0" y="connsiteY0"/>
              </a:cxn>
              <a:cxn ang="0">
                <a:pos x="connsiteX1" y="connsiteY1"/>
              </a:cxn>
              <a:cxn ang="0">
                <a:pos x="connsiteX2" y="connsiteY2"/>
              </a:cxn>
              <a:cxn ang="0">
                <a:pos x="connsiteX3" y="connsiteY3"/>
              </a:cxn>
            </a:cxnLst>
            <a:rect l="l" t="t" r="r" b="b"/>
            <a:pathLst>
              <a:path w="568790" h="568919">
                <a:moveTo>
                  <a:pt x="0" y="568919"/>
                </a:moveTo>
                <a:lnTo>
                  <a:pt x="308138" y="0"/>
                </a:lnTo>
                <a:lnTo>
                  <a:pt x="568790" y="59361"/>
                </a:lnTo>
                <a:lnTo>
                  <a:pt x="0" y="568919"/>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4" name="Isosceles Triangle 15"/>
          <p:cNvSpPr/>
          <p:nvPr userDrawn="1"/>
        </p:nvSpPr>
        <p:spPr>
          <a:xfrm rot="19725705">
            <a:off x="7688281" y="5268974"/>
            <a:ext cx="908976" cy="824137"/>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28786"/>
              <a:gd name="connsiteY0" fmla="*/ 568919 h 568919"/>
              <a:gd name="connsiteX1" fmla="*/ 308138 w 428786"/>
              <a:gd name="connsiteY1" fmla="*/ 0 h 568919"/>
              <a:gd name="connsiteX2" fmla="*/ 428786 w 428786"/>
              <a:gd name="connsiteY2" fmla="*/ 204685 h 568919"/>
              <a:gd name="connsiteX3" fmla="*/ 0 w 428786"/>
              <a:gd name="connsiteY3" fmla="*/ 568919 h 568919"/>
              <a:gd name="connsiteX0" fmla="*/ 0 w 515342"/>
              <a:gd name="connsiteY0" fmla="*/ 705678 h 705678"/>
              <a:gd name="connsiteX1" fmla="*/ 394694 w 515342"/>
              <a:gd name="connsiteY1" fmla="*/ 0 h 705678"/>
              <a:gd name="connsiteX2" fmla="*/ 515342 w 515342"/>
              <a:gd name="connsiteY2" fmla="*/ 204685 h 705678"/>
              <a:gd name="connsiteX3" fmla="*/ 0 w 515342"/>
              <a:gd name="connsiteY3" fmla="*/ 705678 h 705678"/>
            </a:gdLst>
            <a:ahLst/>
            <a:cxnLst>
              <a:cxn ang="0">
                <a:pos x="connsiteX0" y="connsiteY0"/>
              </a:cxn>
              <a:cxn ang="0">
                <a:pos x="connsiteX1" y="connsiteY1"/>
              </a:cxn>
              <a:cxn ang="0">
                <a:pos x="connsiteX2" y="connsiteY2"/>
              </a:cxn>
              <a:cxn ang="0">
                <a:pos x="connsiteX3" y="connsiteY3"/>
              </a:cxn>
            </a:cxnLst>
            <a:rect l="l" t="t" r="r" b="b"/>
            <a:pathLst>
              <a:path w="515342" h="705678">
                <a:moveTo>
                  <a:pt x="0" y="705678"/>
                </a:moveTo>
                <a:lnTo>
                  <a:pt x="394694" y="0"/>
                </a:lnTo>
                <a:lnTo>
                  <a:pt x="515342" y="204685"/>
                </a:lnTo>
                <a:lnTo>
                  <a:pt x="0" y="70567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5" name="Isosceles Triangle 15"/>
          <p:cNvSpPr/>
          <p:nvPr userDrawn="1"/>
        </p:nvSpPr>
        <p:spPr>
          <a:xfrm rot="2092401">
            <a:off x="4974979" y="6152747"/>
            <a:ext cx="743019" cy="727722"/>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Lst>
            <a:ahLst/>
            <a:cxnLst>
              <a:cxn ang="0">
                <a:pos x="connsiteX0" y="connsiteY0"/>
              </a:cxn>
              <a:cxn ang="0">
                <a:pos x="connsiteX1" y="connsiteY1"/>
              </a:cxn>
              <a:cxn ang="0">
                <a:pos x="connsiteX2" y="connsiteY2"/>
              </a:cxn>
              <a:cxn ang="0">
                <a:pos x="connsiteX3" y="connsiteY3"/>
              </a:cxn>
            </a:cxnLst>
            <a:rect l="l" t="t" r="r" b="b"/>
            <a:pathLst>
              <a:path w="432934" h="564463">
                <a:moveTo>
                  <a:pt x="0" y="564463"/>
                </a:moveTo>
                <a:lnTo>
                  <a:pt x="301733" y="0"/>
                </a:lnTo>
                <a:lnTo>
                  <a:pt x="432934" y="187436"/>
                </a:lnTo>
                <a:lnTo>
                  <a:pt x="0" y="56446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6" name="Isosceles Triangle 15"/>
          <p:cNvSpPr/>
          <p:nvPr userDrawn="1"/>
        </p:nvSpPr>
        <p:spPr>
          <a:xfrm rot="20166776" flipH="1">
            <a:off x="5852742" y="6155799"/>
            <a:ext cx="916380" cy="660519"/>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63700 h 563700"/>
              <a:gd name="connsiteX1" fmla="*/ 289393 w 432934"/>
              <a:gd name="connsiteY1" fmla="*/ 0 h 563700"/>
              <a:gd name="connsiteX2" fmla="*/ 432934 w 432934"/>
              <a:gd name="connsiteY2" fmla="*/ 186673 h 563700"/>
              <a:gd name="connsiteX3" fmla="*/ 0 w 432934"/>
              <a:gd name="connsiteY3" fmla="*/ 563700 h 563700"/>
              <a:gd name="connsiteX0" fmla="*/ 0 w 354223"/>
              <a:gd name="connsiteY0" fmla="*/ 563700 h 563700"/>
              <a:gd name="connsiteX1" fmla="*/ 289393 w 354223"/>
              <a:gd name="connsiteY1" fmla="*/ 0 h 563700"/>
              <a:gd name="connsiteX2" fmla="*/ 354223 w 354223"/>
              <a:gd name="connsiteY2" fmla="*/ 211821 h 563700"/>
              <a:gd name="connsiteX3" fmla="*/ 0 w 354223"/>
              <a:gd name="connsiteY3" fmla="*/ 563700 h 563700"/>
              <a:gd name="connsiteX0" fmla="*/ 0 w 343740"/>
              <a:gd name="connsiteY0" fmla="*/ 563700 h 563700"/>
              <a:gd name="connsiteX1" fmla="*/ 289393 w 343740"/>
              <a:gd name="connsiteY1" fmla="*/ 0 h 563700"/>
              <a:gd name="connsiteX2" fmla="*/ 343740 w 343740"/>
              <a:gd name="connsiteY2" fmla="*/ 219712 h 563700"/>
              <a:gd name="connsiteX3" fmla="*/ 0 w 343740"/>
              <a:gd name="connsiteY3" fmla="*/ 563700 h 563700"/>
              <a:gd name="connsiteX0" fmla="*/ 0 w 347933"/>
              <a:gd name="connsiteY0" fmla="*/ 563700 h 563700"/>
              <a:gd name="connsiteX1" fmla="*/ 289393 w 347933"/>
              <a:gd name="connsiteY1" fmla="*/ 0 h 563700"/>
              <a:gd name="connsiteX2" fmla="*/ 347933 w 347933"/>
              <a:gd name="connsiteY2" fmla="*/ 216555 h 563700"/>
              <a:gd name="connsiteX3" fmla="*/ 0 w 347933"/>
              <a:gd name="connsiteY3" fmla="*/ 563700 h 563700"/>
              <a:gd name="connsiteX0" fmla="*/ 0 w 295040"/>
              <a:gd name="connsiteY0" fmla="*/ 506839 h 506839"/>
              <a:gd name="connsiteX1" fmla="*/ 236500 w 295040"/>
              <a:gd name="connsiteY1" fmla="*/ 0 h 506839"/>
              <a:gd name="connsiteX2" fmla="*/ 295040 w 295040"/>
              <a:gd name="connsiteY2" fmla="*/ 216555 h 506839"/>
              <a:gd name="connsiteX3" fmla="*/ 0 w 295040"/>
              <a:gd name="connsiteY3" fmla="*/ 506839 h 506839"/>
              <a:gd name="connsiteX0" fmla="*/ 0 w 313669"/>
              <a:gd name="connsiteY0" fmla="*/ 512337 h 512337"/>
              <a:gd name="connsiteX1" fmla="*/ 255129 w 313669"/>
              <a:gd name="connsiteY1" fmla="*/ 0 h 512337"/>
              <a:gd name="connsiteX2" fmla="*/ 313669 w 313669"/>
              <a:gd name="connsiteY2" fmla="*/ 216555 h 512337"/>
              <a:gd name="connsiteX3" fmla="*/ 0 w 313669"/>
              <a:gd name="connsiteY3" fmla="*/ 512337 h 512337"/>
            </a:gdLst>
            <a:ahLst/>
            <a:cxnLst>
              <a:cxn ang="0">
                <a:pos x="connsiteX0" y="connsiteY0"/>
              </a:cxn>
              <a:cxn ang="0">
                <a:pos x="connsiteX1" y="connsiteY1"/>
              </a:cxn>
              <a:cxn ang="0">
                <a:pos x="connsiteX2" y="connsiteY2"/>
              </a:cxn>
              <a:cxn ang="0">
                <a:pos x="connsiteX3" y="connsiteY3"/>
              </a:cxn>
            </a:cxnLst>
            <a:rect l="l" t="t" r="r" b="b"/>
            <a:pathLst>
              <a:path w="313669" h="512337">
                <a:moveTo>
                  <a:pt x="0" y="512337"/>
                </a:moveTo>
                <a:lnTo>
                  <a:pt x="255129" y="0"/>
                </a:lnTo>
                <a:lnTo>
                  <a:pt x="313669" y="216555"/>
                </a:lnTo>
                <a:lnTo>
                  <a:pt x="0" y="512337"/>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7" name="Isosceles Triangle 15"/>
          <p:cNvSpPr/>
          <p:nvPr userDrawn="1"/>
        </p:nvSpPr>
        <p:spPr>
          <a:xfrm rot="5238109">
            <a:off x="2777892" y="4481042"/>
            <a:ext cx="504179" cy="982535"/>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71583 h 571583"/>
              <a:gd name="connsiteX1" fmla="*/ 302070 w 432934"/>
              <a:gd name="connsiteY1" fmla="*/ 0 h 571583"/>
              <a:gd name="connsiteX2" fmla="*/ 432934 w 432934"/>
              <a:gd name="connsiteY2" fmla="*/ 194556 h 571583"/>
              <a:gd name="connsiteX3" fmla="*/ 0 w 432934"/>
              <a:gd name="connsiteY3" fmla="*/ 571583 h 571583"/>
              <a:gd name="connsiteX0" fmla="*/ 0 w 391693"/>
              <a:gd name="connsiteY0" fmla="*/ 571583 h 571583"/>
              <a:gd name="connsiteX1" fmla="*/ 302070 w 391693"/>
              <a:gd name="connsiteY1" fmla="*/ 0 h 571583"/>
              <a:gd name="connsiteX2" fmla="*/ 391693 w 391693"/>
              <a:gd name="connsiteY2" fmla="*/ 235433 h 571583"/>
              <a:gd name="connsiteX3" fmla="*/ 0 w 391693"/>
              <a:gd name="connsiteY3" fmla="*/ 571583 h 571583"/>
            </a:gdLst>
            <a:ahLst/>
            <a:cxnLst>
              <a:cxn ang="0">
                <a:pos x="connsiteX0" y="connsiteY0"/>
              </a:cxn>
              <a:cxn ang="0">
                <a:pos x="connsiteX1" y="connsiteY1"/>
              </a:cxn>
              <a:cxn ang="0">
                <a:pos x="connsiteX2" y="connsiteY2"/>
              </a:cxn>
              <a:cxn ang="0">
                <a:pos x="connsiteX3" y="connsiteY3"/>
              </a:cxn>
            </a:cxnLst>
            <a:rect l="l" t="t" r="r" b="b"/>
            <a:pathLst>
              <a:path w="391693" h="571583">
                <a:moveTo>
                  <a:pt x="0" y="571583"/>
                </a:moveTo>
                <a:lnTo>
                  <a:pt x="302070" y="0"/>
                </a:lnTo>
                <a:lnTo>
                  <a:pt x="391693" y="235433"/>
                </a:lnTo>
                <a:lnTo>
                  <a:pt x="0" y="57158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8" name="Isosceles Triangle 15"/>
          <p:cNvSpPr/>
          <p:nvPr userDrawn="1"/>
        </p:nvSpPr>
        <p:spPr>
          <a:xfrm rot="13273026" flipV="1">
            <a:off x="2980232" y="5316110"/>
            <a:ext cx="1025697" cy="720694"/>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71583 h 571583"/>
              <a:gd name="connsiteX1" fmla="*/ 302070 w 432934"/>
              <a:gd name="connsiteY1" fmla="*/ 0 h 571583"/>
              <a:gd name="connsiteX2" fmla="*/ 432934 w 432934"/>
              <a:gd name="connsiteY2" fmla="*/ 194556 h 571583"/>
              <a:gd name="connsiteX3" fmla="*/ 0 w 432934"/>
              <a:gd name="connsiteY3" fmla="*/ 571583 h 571583"/>
              <a:gd name="connsiteX0" fmla="*/ 0 w 391693"/>
              <a:gd name="connsiteY0" fmla="*/ 571583 h 571583"/>
              <a:gd name="connsiteX1" fmla="*/ 302070 w 391693"/>
              <a:gd name="connsiteY1" fmla="*/ 0 h 571583"/>
              <a:gd name="connsiteX2" fmla="*/ 391693 w 391693"/>
              <a:gd name="connsiteY2" fmla="*/ 235433 h 571583"/>
              <a:gd name="connsiteX3" fmla="*/ 0 w 391693"/>
              <a:gd name="connsiteY3" fmla="*/ 571583 h 571583"/>
              <a:gd name="connsiteX0" fmla="*/ 0 w 377662"/>
              <a:gd name="connsiteY0" fmla="*/ 571583 h 571583"/>
              <a:gd name="connsiteX1" fmla="*/ 302070 w 377662"/>
              <a:gd name="connsiteY1" fmla="*/ 0 h 571583"/>
              <a:gd name="connsiteX2" fmla="*/ 377662 w 377662"/>
              <a:gd name="connsiteY2" fmla="*/ 195652 h 571583"/>
              <a:gd name="connsiteX3" fmla="*/ 0 w 377662"/>
              <a:gd name="connsiteY3" fmla="*/ 571583 h 571583"/>
              <a:gd name="connsiteX0" fmla="*/ 0 w 367536"/>
              <a:gd name="connsiteY0" fmla="*/ 571583 h 571583"/>
              <a:gd name="connsiteX1" fmla="*/ 302070 w 367536"/>
              <a:gd name="connsiteY1" fmla="*/ 0 h 571583"/>
              <a:gd name="connsiteX2" fmla="*/ 367536 w 367536"/>
              <a:gd name="connsiteY2" fmla="*/ 214841 h 571583"/>
              <a:gd name="connsiteX3" fmla="*/ 0 w 367536"/>
              <a:gd name="connsiteY3" fmla="*/ 571583 h 571583"/>
            </a:gdLst>
            <a:ahLst/>
            <a:cxnLst>
              <a:cxn ang="0">
                <a:pos x="connsiteX0" y="connsiteY0"/>
              </a:cxn>
              <a:cxn ang="0">
                <a:pos x="connsiteX1" y="connsiteY1"/>
              </a:cxn>
              <a:cxn ang="0">
                <a:pos x="connsiteX2" y="connsiteY2"/>
              </a:cxn>
              <a:cxn ang="0">
                <a:pos x="connsiteX3" y="connsiteY3"/>
              </a:cxn>
            </a:cxnLst>
            <a:rect l="l" t="t" r="r" b="b"/>
            <a:pathLst>
              <a:path w="367536" h="571583">
                <a:moveTo>
                  <a:pt x="0" y="571583"/>
                </a:moveTo>
                <a:lnTo>
                  <a:pt x="302070" y="0"/>
                </a:lnTo>
                <a:lnTo>
                  <a:pt x="367536" y="214841"/>
                </a:lnTo>
                <a:lnTo>
                  <a:pt x="0" y="57158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29" name="Picture 6" descr="Displaying Skillspeed_Logo.jpg"/>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30"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3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32" name="Rectangle 31"/>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402637206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0" name="Picture 6" descr="Displaying Skillspeed_Logo.jpg"/>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11134587" y="64928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defTabSz="914400"/>
            <a:r>
              <a:rPr lang="en-US" altLang="en-US" sz="1100" dirty="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100" smtClean="0">
                <a:solidFill>
                  <a:prstClr val="black">
                    <a:lumMod val="95000"/>
                    <a:lumOff val="5000"/>
                  </a:prstClr>
                </a:solidFill>
                <a:latin typeface="Helvetica" panose="020B0604020202020204" pitchFamily="34" charset="0"/>
                <a:cs typeface="Helvetica" panose="020B0604020202020204" pitchFamily="34" charset="0"/>
              </a:rPr>
              <a:pPr algn="ctr" defTabSz="914400"/>
              <a:t>‹#›</a:t>
            </a:fld>
            <a:endParaRPr lang="en-US" altLang="en-US" sz="11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2" name="Footer Placeholder 4"/>
          <p:cNvSpPr txBox="1">
            <a:spLocks/>
          </p:cNvSpPr>
          <p:nvPr userDrawn="1"/>
        </p:nvSpPr>
        <p:spPr bwMode="auto">
          <a:xfrm>
            <a:off x="228600" y="6549132"/>
            <a:ext cx="3095626" cy="25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a:defRPr/>
            </a:pPr>
            <a:r>
              <a:rPr lang="en-US" altLang="en-US" sz="1100" dirty="0">
                <a:solidFill>
                  <a:prstClr val="black"/>
                </a:solidFill>
                <a:latin typeface="Helvetica" panose="020B0604020202020204" pitchFamily="34" charset="0"/>
                <a:cs typeface="Helvetica" panose="020B0604020202020204" pitchFamily="34" charset="0"/>
              </a:rPr>
              <a:t>© 2015 BlueCamphor Technologies (P) Ltd.</a:t>
            </a:r>
          </a:p>
        </p:txBody>
      </p:sp>
      <p:sp>
        <p:nvSpPr>
          <p:cNvPr id="13" name="Rectangle 12"/>
          <p:cNvSpPr/>
          <p:nvPr userDrawn="1"/>
        </p:nvSpPr>
        <p:spPr>
          <a:xfrm>
            <a:off x="5334000" y="6521548"/>
            <a:ext cx="1764329" cy="307777"/>
          </a:xfrm>
          <a:prstGeom prst="rect">
            <a:avLst/>
          </a:prstGeom>
        </p:spPr>
        <p:txBody>
          <a:bodyPr wrap="none">
            <a:spAutoFit/>
          </a:bodyPr>
          <a:lstStyle/>
          <a:p>
            <a:pPr defTabSz="914400">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9542808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Knowledge Check">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Knowledge Check</a:t>
            </a:r>
          </a:p>
        </p:txBody>
      </p:sp>
      <p:sp>
        <p:nvSpPr>
          <p:cNvPr id="8" name="Content Placeholder 2"/>
          <p:cNvSpPr>
            <a:spLocks noGrp="1"/>
          </p:cNvSpPr>
          <p:nvPr>
            <p:ph idx="1" hasCustomPrompt="1"/>
          </p:nvPr>
        </p:nvSpPr>
        <p:spPr>
          <a:xfrm>
            <a:off x="609600" y="1316168"/>
            <a:ext cx="10972800" cy="1864354"/>
          </a:xfrm>
        </p:spPr>
        <p:txBody>
          <a:bodyPr/>
          <a:lstStyle>
            <a:lvl1pPr marL="0" indent="0">
              <a:spcBef>
                <a:spcPts val="600"/>
              </a:spcBef>
              <a:spcAft>
                <a:spcPts val="600"/>
              </a:spcAft>
              <a:buClr>
                <a:srgbClr val="00B0F0"/>
              </a:buClr>
              <a:buSzPct val="120000"/>
              <a:buFont typeface="Arial" pitchFamily="34" charset="0"/>
              <a:buNone/>
              <a:defRPr sz="2200" b="0" baseline="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Write the question stem here?</a:t>
            </a:r>
          </a:p>
        </p:txBody>
      </p:sp>
      <p:sp>
        <p:nvSpPr>
          <p:cNvPr id="9" name="Content Placeholder 2"/>
          <p:cNvSpPr>
            <a:spLocks noGrp="1"/>
          </p:cNvSpPr>
          <p:nvPr>
            <p:ph idx="10" hasCustomPrompt="1"/>
          </p:nvPr>
        </p:nvSpPr>
        <p:spPr>
          <a:xfrm>
            <a:off x="609600" y="3562649"/>
            <a:ext cx="10972800" cy="1864354"/>
          </a:xfrm>
        </p:spPr>
        <p:txBody>
          <a:bodyPr/>
          <a:lstStyle>
            <a:lvl1pPr marL="457200" indent="-457200">
              <a:spcBef>
                <a:spcPts val="600"/>
              </a:spcBef>
              <a:spcAft>
                <a:spcPts val="600"/>
              </a:spcAft>
              <a:buClr>
                <a:srgbClr val="00B0F0"/>
              </a:buClr>
              <a:buSzPct val="100000"/>
              <a:buFont typeface="+mj-lt"/>
              <a:buAutoNum type="alphaLcParenR"/>
              <a:defRPr sz="2200" b="0" baseline="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Option 1</a:t>
            </a:r>
          </a:p>
          <a:p>
            <a:pPr lvl="0"/>
            <a:r>
              <a:rPr lang="en-US" dirty="0"/>
              <a:t>Option 2</a:t>
            </a:r>
          </a:p>
          <a:p>
            <a:pPr lvl="0"/>
            <a:r>
              <a:rPr lang="en-US" dirty="0"/>
              <a:t>Option 3</a:t>
            </a:r>
          </a:p>
          <a:p>
            <a:pPr lvl="0"/>
            <a:r>
              <a:rPr lang="en-US" dirty="0"/>
              <a:t>Option 4</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79825" y="4334933"/>
            <a:ext cx="1473575" cy="2064280"/>
          </a:xfrm>
          <a:prstGeom prst="rect">
            <a:avLst/>
          </a:prstGeom>
        </p:spPr>
      </p:pic>
      <p:pic>
        <p:nvPicPr>
          <p:cNvPr id="10"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5"/>
          <p:cNvSpPr txBox="1">
            <a:spLocks/>
          </p:cNvSpPr>
          <p:nvPr userDrawn="1"/>
        </p:nvSpPr>
        <p:spPr bwMode="auto">
          <a:xfrm>
            <a:off x="11134587" y="64928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defTabSz="914400"/>
            <a:r>
              <a:rPr lang="en-US" altLang="en-US" sz="1100" dirty="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100" smtClean="0">
                <a:solidFill>
                  <a:prstClr val="black">
                    <a:lumMod val="95000"/>
                    <a:lumOff val="5000"/>
                  </a:prstClr>
                </a:solidFill>
                <a:latin typeface="Helvetica" panose="020B0604020202020204" pitchFamily="34" charset="0"/>
                <a:cs typeface="Helvetica" panose="020B0604020202020204" pitchFamily="34" charset="0"/>
              </a:rPr>
              <a:pPr algn="ctr" defTabSz="914400"/>
              <a:t>‹#›</a:t>
            </a:fld>
            <a:endParaRPr lang="en-US" altLang="en-US" sz="11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5" name="Footer Placeholder 4"/>
          <p:cNvSpPr txBox="1">
            <a:spLocks/>
          </p:cNvSpPr>
          <p:nvPr userDrawn="1"/>
        </p:nvSpPr>
        <p:spPr bwMode="auto">
          <a:xfrm>
            <a:off x="228600" y="6549132"/>
            <a:ext cx="3095626" cy="25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a:defRPr/>
            </a:pPr>
            <a:r>
              <a:rPr lang="en-US" altLang="en-US" sz="1100" dirty="0">
                <a:solidFill>
                  <a:prstClr val="black"/>
                </a:solidFill>
                <a:latin typeface="Helvetica" panose="020B0604020202020204" pitchFamily="34" charset="0"/>
                <a:cs typeface="Helvetica" panose="020B0604020202020204" pitchFamily="34" charset="0"/>
              </a:rPr>
              <a:t>© 2015 BlueCamphor Technologies (P) Ltd.</a:t>
            </a:r>
          </a:p>
        </p:txBody>
      </p:sp>
      <p:sp>
        <p:nvSpPr>
          <p:cNvPr id="16" name="Rectangle 15"/>
          <p:cNvSpPr/>
          <p:nvPr userDrawn="1"/>
        </p:nvSpPr>
        <p:spPr>
          <a:xfrm>
            <a:off x="5334000" y="6521548"/>
            <a:ext cx="1764329" cy="307777"/>
          </a:xfrm>
          <a:prstGeom prst="rect">
            <a:avLst/>
          </a:prstGeom>
        </p:spPr>
        <p:txBody>
          <a:bodyPr wrap="none">
            <a:spAutoFit/>
          </a:bodyPr>
          <a:lstStyle/>
          <a:p>
            <a:pPr defTabSz="914400">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1823295918"/>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Content Placeholder 7" descr="image.png"/>
          <p:cNvPicPr>
            <a:picLocks noChangeAspect="1"/>
          </p:cNvPicPr>
          <p:nvPr userDrawn="1"/>
        </p:nvPicPr>
        <p:blipFill>
          <a:blip r:embed="rId3"/>
          <a:stretch>
            <a:fillRect/>
          </a:stretch>
        </p:blipFill>
        <p:spPr bwMode="auto">
          <a:xfrm>
            <a:off x="2667000" y="887412"/>
            <a:ext cx="5818357" cy="5083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67690840"/>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798001"/>
            <a:ext cx="621792" cy="109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10"/>
          <p:cNvSpPr txBox="1"/>
          <p:nvPr userDrawn="1"/>
        </p:nvSpPr>
        <p:spPr>
          <a:xfrm>
            <a:off x="46567" y="6471451"/>
            <a:ext cx="1921933" cy="338554"/>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600" b="1" dirty="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600" dirty="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6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1" name="Picture 7" descr="edureka logol.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753600" y="177801"/>
            <a:ext cx="2286000" cy="563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userDrawn="1"/>
        </p:nvSpPr>
        <p:spPr>
          <a:xfrm>
            <a:off x="7494872" y="6406253"/>
            <a:ext cx="4714241" cy="338554"/>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6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www.edureka.co/apache-spark-scala-training</a:t>
            </a:r>
          </a:p>
        </p:txBody>
      </p:sp>
    </p:spTree>
    <p:extLst>
      <p:ext uri="{BB962C8B-B14F-4D97-AF65-F5344CB8AC3E}">
        <p14:creationId xmlns="" xmlns:p14="http://schemas.microsoft.com/office/powerpoint/2010/main" val="2980702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798001"/>
            <a:ext cx="621792" cy="109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10"/>
          <p:cNvSpPr txBox="1"/>
          <p:nvPr userDrawn="1"/>
        </p:nvSpPr>
        <p:spPr>
          <a:xfrm>
            <a:off x="46567" y="6471451"/>
            <a:ext cx="1921933" cy="338554"/>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600" b="1" dirty="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600" dirty="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6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1" name="Picture 7" descr="edureka logol.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753600" y="177801"/>
            <a:ext cx="2286000" cy="563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userDrawn="1"/>
        </p:nvSpPr>
        <p:spPr>
          <a:xfrm>
            <a:off x="7494872" y="6406253"/>
            <a:ext cx="4714241" cy="338554"/>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6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www.edureka.co/apache-spark-scala-training</a:t>
            </a:r>
          </a:p>
        </p:txBody>
      </p:sp>
    </p:spTree>
    <p:extLst>
      <p:ext uri="{BB962C8B-B14F-4D97-AF65-F5344CB8AC3E}">
        <p14:creationId xmlns="" xmlns:p14="http://schemas.microsoft.com/office/powerpoint/2010/main" val="2428866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4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798001"/>
            <a:ext cx="621792" cy="109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10"/>
          <p:cNvSpPr txBox="1"/>
          <p:nvPr userDrawn="1"/>
        </p:nvSpPr>
        <p:spPr>
          <a:xfrm>
            <a:off x="46567" y="6471451"/>
            <a:ext cx="1921933" cy="338554"/>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600" b="1" dirty="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600" dirty="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6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1" name="Picture 7" descr="edureka logol.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753600" y="177801"/>
            <a:ext cx="2286000" cy="563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userDrawn="1"/>
        </p:nvSpPr>
        <p:spPr>
          <a:xfrm>
            <a:off x="7494872" y="6406253"/>
            <a:ext cx="4714241" cy="338554"/>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6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www.edureka.co/apache-spark-scala-training</a:t>
            </a:r>
          </a:p>
        </p:txBody>
      </p:sp>
    </p:spTree>
    <p:extLst>
      <p:ext uri="{BB962C8B-B14F-4D97-AF65-F5344CB8AC3E}">
        <p14:creationId xmlns="" xmlns:p14="http://schemas.microsoft.com/office/powerpoint/2010/main" val="2267618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0E6F58-B01F-4B4C-9A39-1E9F85C31996}"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E8338-54E3-4246-9E76-F20DC365BB1C}" type="slidenum">
              <a:rPr lang="en-US" smtClean="0"/>
              <a:pPr/>
              <a:t>‹#›</a:t>
            </a:fld>
            <a:endParaRPr lang="en-US"/>
          </a:p>
        </p:txBody>
      </p:sp>
    </p:spTree>
    <p:extLst>
      <p:ext uri="{BB962C8B-B14F-4D97-AF65-F5344CB8AC3E}">
        <p14:creationId xmlns="" xmlns:p14="http://schemas.microsoft.com/office/powerpoint/2010/main" val="844887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txBox="1">
            <a:spLocks/>
          </p:cNvSpPr>
          <p:nvPr userDrawn="1"/>
        </p:nvSpPr>
        <p:spPr>
          <a:xfrm>
            <a:off x="3522134" y="2466975"/>
            <a:ext cx="8185151" cy="1843088"/>
          </a:xfrm>
          <a:prstGeom prst="rect">
            <a:avLst/>
          </a:prstGeom>
          <a:effectLst>
            <a:outerShdw blurRad="50800" dist="38100" dir="5400000" algn="t" rotWithShape="0">
              <a:schemeClr val="tx1">
                <a:lumMod val="75000"/>
                <a:lumOff val="25000"/>
                <a:alpha val="0"/>
              </a:schemeClr>
            </a:outerShdw>
          </a:effec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endParaRPr lang="en-US" altLang="en-US" sz="4000" b="1" dirty="0">
              <a:solidFill>
                <a:srgbClr val="00B0F0"/>
              </a:solidFill>
              <a:latin typeface="MS Reference Sans Serif" panose="020B0604030504040204" pitchFamily="34" charset="0"/>
            </a:endParaRPr>
          </a:p>
        </p:txBody>
      </p:sp>
      <p:sp>
        <p:nvSpPr>
          <p:cNvPr id="4"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solidFill>
                <a:latin typeface="Helvetica" panose="020B0604020202020204" pitchFamily="34" charset="0"/>
                <a:cs typeface="Helvetica" panose="020B0604020202020204" pitchFamily="34" charset="0"/>
              </a:rPr>
              <a:t>© 2015 BlueCamphor Technologies (P) Ltd.</a:t>
            </a:r>
          </a:p>
        </p:txBody>
      </p:sp>
    </p:spTree>
    <p:extLst>
      <p:ext uri="{BB962C8B-B14F-4D97-AF65-F5344CB8AC3E}">
        <p14:creationId xmlns="" xmlns:p14="http://schemas.microsoft.com/office/powerpoint/2010/main" val="292731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0" name="Picture 6" descr="Displaying Skillspeed_Logo.jpg"/>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11134587" y="64928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defTabSz="914400"/>
            <a:r>
              <a:rPr lang="en-US" altLang="en-US" sz="1100" dirty="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100" smtClean="0">
                <a:solidFill>
                  <a:prstClr val="black">
                    <a:lumMod val="95000"/>
                    <a:lumOff val="5000"/>
                  </a:prstClr>
                </a:solidFill>
                <a:latin typeface="Helvetica" panose="020B0604020202020204" pitchFamily="34" charset="0"/>
                <a:cs typeface="Helvetica" panose="020B0604020202020204" pitchFamily="34" charset="0"/>
              </a:rPr>
              <a:pPr algn="ctr" defTabSz="914400"/>
              <a:t>‹#›</a:t>
            </a:fld>
            <a:endParaRPr lang="en-US" altLang="en-US" sz="11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2" name="Footer Placeholder 4"/>
          <p:cNvSpPr txBox="1">
            <a:spLocks/>
          </p:cNvSpPr>
          <p:nvPr userDrawn="1"/>
        </p:nvSpPr>
        <p:spPr bwMode="auto">
          <a:xfrm>
            <a:off x="228600" y="6549132"/>
            <a:ext cx="3095626" cy="25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a:defRPr/>
            </a:pPr>
            <a:r>
              <a:rPr lang="en-US" altLang="en-US" sz="1100" dirty="0">
                <a:solidFill>
                  <a:prstClr val="black"/>
                </a:solidFill>
                <a:latin typeface="Helvetica" panose="020B0604020202020204" pitchFamily="34" charset="0"/>
                <a:cs typeface="Helvetica" panose="020B0604020202020204" pitchFamily="34" charset="0"/>
              </a:rPr>
              <a:t>© 2015 BlueCamphor Technologies (P) Ltd.</a:t>
            </a:r>
          </a:p>
        </p:txBody>
      </p:sp>
      <p:sp>
        <p:nvSpPr>
          <p:cNvPr id="13" name="Rectangle 12"/>
          <p:cNvSpPr/>
          <p:nvPr userDrawn="1"/>
        </p:nvSpPr>
        <p:spPr>
          <a:xfrm>
            <a:off x="5334000" y="6521548"/>
            <a:ext cx="1764329" cy="307777"/>
          </a:xfrm>
          <a:prstGeom prst="rect">
            <a:avLst/>
          </a:prstGeom>
        </p:spPr>
        <p:txBody>
          <a:bodyPr wrap="none">
            <a:spAutoFit/>
          </a:bodyPr>
          <a:lstStyle/>
          <a:p>
            <a:pPr defTabSz="914400">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309431344"/>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Click to edit Master title style</a:t>
            </a:r>
          </a:p>
        </p:txBody>
      </p:sp>
      <p:sp>
        <p:nvSpPr>
          <p:cNvPr id="8" name="Text Placeholder 7"/>
          <p:cNvSpPr>
            <a:spLocks noGrp="1"/>
          </p:cNvSpPr>
          <p:nvPr>
            <p:ph type="body" sz="quarter" idx="10"/>
          </p:nvPr>
        </p:nvSpPr>
        <p:spPr>
          <a:xfrm>
            <a:off x="609600" y="1316038"/>
            <a:ext cx="5698067" cy="4525962"/>
          </a:xfrm>
        </p:spPr>
        <p:txBody>
          <a:bodyPr/>
          <a:lstStyle>
            <a:lvl1pPr>
              <a:buClr>
                <a:srgbClr val="00B0F0"/>
              </a:buClr>
              <a:defRPr sz="2200"/>
            </a:lvl1pPr>
            <a:lvl2pPr marL="742950" indent="-285750">
              <a:buClr>
                <a:srgbClr val="00B0F0"/>
              </a:buClr>
              <a:buFont typeface="Courier New" panose="02070309020205020404" pitchFamily="49" charset="0"/>
              <a:buChar char="o"/>
              <a:defRPr sz="2000"/>
            </a:lvl2pPr>
            <a:lvl3pPr marL="1143000" indent="-228600">
              <a:buClr>
                <a:srgbClr val="00B0F0"/>
              </a:buClr>
              <a:buFont typeface="Calibri" panose="020F0502020204030204" pitchFamily="34" charset="0"/>
              <a:buChar char="-"/>
              <a:defRPr sz="1600"/>
            </a:lvl3pPr>
            <a:lvl4pPr>
              <a:buClr>
                <a:srgbClr val="00B0F0"/>
              </a:buClr>
              <a:defRPr sz="1400"/>
            </a:lvl4pPr>
          </a:lstStyle>
          <a:p>
            <a:pPr lvl="0"/>
            <a:r>
              <a:rPr lang="en-US" dirty="0"/>
              <a:t>Click to edit Master text styles</a:t>
            </a:r>
          </a:p>
          <a:p>
            <a:pPr lvl="1"/>
            <a:r>
              <a:rPr lang="en-US" dirty="0"/>
              <a:t>Second level</a:t>
            </a:r>
          </a:p>
        </p:txBody>
      </p:sp>
      <p:sp>
        <p:nvSpPr>
          <p:cNvPr id="10" name="Picture Placeholder 9"/>
          <p:cNvSpPr>
            <a:spLocks noGrp="1"/>
          </p:cNvSpPr>
          <p:nvPr>
            <p:ph type="pic" sz="quarter" idx="11"/>
          </p:nvPr>
        </p:nvSpPr>
        <p:spPr>
          <a:xfrm>
            <a:off x="6466418" y="1316038"/>
            <a:ext cx="5115983" cy="4525962"/>
          </a:xfrm>
        </p:spPr>
        <p:txBody>
          <a:bodyPr/>
          <a:lstStyle>
            <a:lvl1pPr>
              <a:buClr>
                <a:srgbClr val="00B0F0"/>
              </a:buClr>
              <a:defRPr sz="2200"/>
            </a:lvl1pPr>
          </a:lstStyle>
          <a:p>
            <a:endParaRPr lang="en-US" dirty="0"/>
          </a:p>
        </p:txBody>
      </p:sp>
      <p:sp>
        <p:nvSpPr>
          <p:cNvPr id="9"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2" name="Rectangle 11"/>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3" name="Picture 6" descr="Displaying Skillspeed_Logo.jpg"/>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04737464"/>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ssion objectiv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Session Objectives</a:t>
            </a:r>
          </a:p>
        </p:txBody>
      </p:sp>
      <p:sp>
        <p:nvSpPr>
          <p:cNvPr id="8"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07710" y="4579704"/>
            <a:ext cx="1786325" cy="1644553"/>
          </a:xfrm>
          <a:prstGeom prst="rect">
            <a:avLst/>
          </a:prstGeom>
        </p:spPr>
      </p:pic>
      <p:sp>
        <p:nvSpPr>
          <p:cNvPr id="9"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0"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1" name="Rectangle 10"/>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2"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8386666"/>
      </p:ext>
    </p:extLst>
  </p:cSld>
  <p:clrMapOvr>
    <a:masterClrMapping/>
  </p:clrMapOvr>
  <p:hf hdr="0" dt="0"/>
  <p:extLst mod="1">
    <p:ext uri="{DCECCB84-F9BA-43D5-87BE-67443E8EF086}">
      <p15:sldGuideLst xmlns="" xmlns:p15="http://schemas.microsoft.com/office/powerpoint/2012/main">
        <p15:guide id="1" pos="6221">
          <p15:clr>
            <a:srgbClr val="FBAE40"/>
          </p15:clr>
        </p15:guide>
        <p15:guide id="2" orient="horz" pos="281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eaLnBrk="1" hangingPunct="1"/>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800" dirty="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Click to edit Master title style</a:t>
            </a:r>
          </a:p>
        </p:txBody>
      </p:sp>
      <p:sp>
        <p:nvSpPr>
          <p:cNvPr id="8" name="Text Placeholder 7"/>
          <p:cNvSpPr>
            <a:spLocks noGrp="1"/>
          </p:cNvSpPr>
          <p:nvPr>
            <p:ph type="body" sz="quarter" idx="10"/>
          </p:nvPr>
        </p:nvSpPr>
        <p:spPr>
          <a:xfrm>
            <a:off x="609600" y="1316038"/>
            <a:ext cx="5698067" cy="4525962"/>
          </a:xfrm>
        </p:spPr>
        <p:txBody>
          <a:bodyPr/>
          <a:lstStyle>
            <a:lvl1pPr>
              <a:buClr>
                <a:srgbClr val="00B0F0"/>
              </a:buClr>
              <a:defRPr sz="2200"/>
            </a:lvl1pPr>
            <a:lvl2pPr marL="742950" indent="-285750">
              <a:buClr>
                <a:srgbClr val="00B0F0"/>
              </a:buClr>
              <a:buFont typeface="Courier New" panose="02070309020205020404" pitchFamily="49" charset="0"/>
              <a:buChar char="o"/>
              <a:defRPr sz="2000"/>
            </a:lvl2pPr>
            <a:lvl3pPr marL="1143000" indent="-228600">
              <a:buClr>
                <a:srgbClr val="00B0F0"/>
              </a:buClr>
              <a:buFont typeface="Calibri" panose="020F0502020204030204" pitchFamily="34" charset="0"/>
              <a:buChar char="-"/>
              <a:defRPr sz="1600"/>
            </a:lvl3pPr>
            <a:lvl4pPr>
              <a:buClr>
                <a:srgbClr val="00B0F0"/>
              </a:buClr>
              <a:defRPr sz="1400"/>
            </a:lvl4pPr>
          </a:lstStyle>
          <a:p>
            <a:pPr lvl="0"/>
            <a:r>
              <a:rPr lang="en-US" dirty="0"/>
              <a:t>Click to edit Master text styles</a:t>
            </a:r>
          </a:p>
          <a:p>
            <a:pPr lvl="1"/>
            <a:r>
              <a:rPr lang="en-US" dirty="0"/>
              <a:t>Second level</a:t>
            </a:r>
          </a:p>
        </p:txBody>
      </p:sp>
      <p:sp>
        <p:nvSpPr>
          <p:cNvPr id="10" name="Picture Placeholder 9"/>
          <p:cNvSpPr>
            <a:spLocks noGrp="1"/>
          </p:cNvSpPr>
          <p:nvPr>
            <p:ph type="pic" sz="quarter" idx="11"/>
          </p:nvPr>
        </p:nvSpPr>
        <p:spPr>
          <a:xfrm>
            <a:off x="6466418" y="1316038"/>
            <a:ext cx="5115983" cy="4525962"/>
          </a:xfrm>
        </p:spPr>
        <p:txBody>
          <a:bodyPr/>
          <a:lstStyle>
            <a:lvl1pPr>
              <a:buClr>
                <a:srgbClr val="00B0F0"/>
              </a:buClr>
              <a:defRPr sz="2200"/>
            </a:lvl1pPr>
          </a:lstStyle>
          <a:p>
            <a:endParaRPr lang="en-US" dirty="0"/>
          </a:p>
        </p:txBody>
      </p:sp>
    </p:spTree>
    <p:extLst>
      <p:ext uri="{BB962C8B-B14F-4D97-AF65-F5344CB8AC3E}">
        <p14:creationId xmlns="" xmlns:p14="http://schemas.microsoft.com/office/powerpoint/2010/main" val="675423888"/>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Agenda</a:t>
            </a:r>
          </a:p>
        </p:txBody>
      </p:sp>
      <p:pic>
        <p:nvPicPr>
          <p:cNvPr id="13" name="Picture 1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953763" y="4770545"/>
            <a:ext cx="1933437" cy="1871556"/>
          </a:xfrm>
          <a:prstGeom prst="rect">
            <a:avLst/>
          </a:prstGeom>
        </p:spPr>
      </p:pic>
      <p:sp>
        <p:nvSpPr>
          <p:cNvPr id="9" name="Content Placeholder 11"/>
          <p:cNvSpPr>
            <a:spLocks noGrp="1"/>
          </p:cNvSpPr>
          <p:nvPr>
            <p:ph sz="quarter" idx="10" hasCustomPrompt="1"/>
          </p:nvPr>
        </p:nvSpPr>
        <p:spPr>
          <a:xfrm>
            <a:off x="609600" y="1316735"/>
            <a:ext cx="10972800" cy="4866579"/>
          </a:xfrm>
        </p:spPr>
        <p:txBody>
          <a:bodyPr/>
          <a:lstStyle>
            <a:lvl1pPr marL="342900" indent="-342900">
              <a:spcBef>
                <a:spcPts val="600"/>
              </a:spcBef>
              <a:spcAft>
                <a:spcPts val="600"/>
              </a:spcAft>
              <a:buClr>
                <a:srgbClr val="00B0F0"/>
              </a:buClr>
              <a:buFont typeface="Wingdings" panose="05000000000000000000" pitchFamily="2" charset="2"/>
              <a:buChar char="Ø"/>
              <a:tabLst>
                <a:tab pos="622300" algn="l"/>
              </a:tabLst>
              <a:defRPr baseline="0"/>
            </a:lvl1pPr>
            <a:lvl2pPr marL="542925" indent="-450850">
              <a:spcBef>
                <a:spcPts val="600"/>
              </a:spcBef>
              <a:spcAft>
                <a:spcPts val="600"/>
              </a:spcAft>
              <a:buClr>
                <a:schemeClr val="tx2">
                  <a:lumMod val="25000"/>
                  <a:lumOff val="75000"/>
                </a:schemeClr>
              </a:buClr>
              <a:buFont typeface="Arial" panose="020B0604020202020204" pitchFamily="34" charset="0"/>
              <a:buChar char="•"/>
              <a:defRPr sz="2400" baseline="0">
                <a:solidFill>
                  <a:schemeClr val="tx2">
                    <a:lumMod val="50000"/>
                    <a:lumOff val="50000"/>
                  </a:schemeClr>
                </a:solidFill>
              </a:defRPr>
            </a:lvl2pPr>
          </a:lstStyle>
          <a:p>
            <a:pPr lvl="0"/>
            <a:r>
              <a:rPr lang="en-US" dirty="0"/>
              <a:t> Topic 1</a:t>
            </a:r>
          </a:p>
          <a:p>
            <a:pPr lvl="1"/>
            <a:r>
              <a:rPr lang="en-US" dirty="0"/>
              <a:t>Topic 2</a:t>
            </a:r>
          </a:p>
        </p:txBody>
      </p:sp>
      <p:sp>
        <p:nvSpPr>
          <p:cNvPr id="8"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0"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2014 BlueCamphor Technologies (P) Ltd.</a:t>
            </a:r>
          </a:p>
        </p:txBody>
      </p:sp>
      <p:sp>
        <p:nvSpPr>
          <p:cNvPr id="11" name="Rectangle 10"/>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2"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33227916"/>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opic nam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userDrawn="1"/>
        </p:nvSpPr>
        <p:spPr>
          <a:xfrm>
            <a:off x="1270000" y="1600200"/>
            <a:ext cx="9499600" cy="533400"/>
          </a:xfrm>
          <a:prstGeom prst="rect">
            <a:avLst/>
          </a:prstGeom>
        </p:spPr>
        <p:txBody>
          <a:bodyPr vert="horz" wrap="square" lIns="91440" tIns="45720" rIns="91440" bIns="45720" rtlCol="0">
            <a:normAutofit/>
          </a:bodyPr>
          <a:lstStyle/>
          <a:p>
            <a:pPr marL="342900" indent="-342900">
              <a:spcBef>
                <a:spcPct val="20000"/>
              </a:spcBef>
              <a:buClr>
                <a:srgbClr val="663300"/>
              </a:buClr>
              <a:buSzPct val="110000"/>
            </a:pPr>
            <a:endParaRPr lang="en-IN" sz="2200" b="1" dirty="0">
              <a:solidFill>
                <a:srgbClr val="5F5F5F"/>
              </a:solidFill>
            </a:endParaRPr>
          </a:p>
        </p:txBody>
      </p:sp>
      <p:sp>
        <p:nvSpPr>
          <p:cNvPr id="7" name="Content Placeholder 6"/>
          <p:cNvSpPr>
            <a:spLocks noGrp="1"/>
          </p:cNvSpPr>
          <p:nvPr>
            <p:ph sz="quarter" idx="10" hasCustomPrompt="1"/>
          </p:nvPr>
        </p:nvSpPr>
        <p:spPr>
          <a:xfrm>
            <a:off x="654051" y="3194051"/>
            <a:ext cx="10964333" cy="1033463"/>
          </a:xfrm>
        </p:spPr>
        <p:txBody>
          <a:bodyPr/>
          <a:lstStyle>
            <a:lvl1pPr marL="0" indent="0" algn="ctr">
              <a:spcBef>
                <a:spcPts val="600"/>
              </a:spcBef>
              <a:spcAft>
                <a:spcPts val="600"/>
              </a:spcAft>
              <a:buNone/>
              <a:defRPr b="1">
                <a:solidFill>
                  <a:srgbClr val="00B0F0"/>
                </a:solidFill>
                <a:latin typeface="Helvetica" panose="020B0604020202020204" pitchFamily="34" charset="0"/>
                <a:cs typeface="Helvetica"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Topic Number: Topic Name</a:t>
            </a:r>
            <a:endParaRPr lang="en-IN" dirty="0"/>
          </a:p>
        </p:txBody>
      </p:sp>
      <p:pic>
        <p:nvPicPr>
          <p:cNvPr id="2" name="Picture 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18051" y="1139688"/>
            <a:ext cx="11651700" cy="5319851"/>
          </a:xfrm>
          <a:prstGeom prst="rect">
            <a:avLst/>
          </a:prstGeom>
        </p:spPr>
      </p:pic>
      <p:sp>
        <p:nvSpPr>
          <p:cNvPr id="8"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0"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2014 BlueCamphor Technologies (P) Ltd.</a:t>
            </a:r>
          </a:p>
        </p:txBody>
      </p:sp>
      <p:sp>
        <p:nvSpPr>
          <p:cNvPr id="11" name="Rectangle 10"/>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2"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80750438"/>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What Is This Session Abou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What is this Session about?</a:t>
            </a:r>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374030" y="4833938"/>
            <a:ext cx="2595721" cy="1625601"/>
          </a:xfrm>
          <a:prstGeom prst="rect">
            <a:avLst/>
          </a:prstGeom>
        </p:spPr>
      </p:pic>
      <p:sp>
        <p:nvSpPr>
          <p:cNvPr id="8" name="Date Placeholder 7"/>
          <p:cNvSpPr>
            <a:spLocks noGrp="1"/>
          </p:cNvSpPr>
          <p:nvPr>
            <p:ph type="dt" sz="half" idx="10"/>
          </p:nvPr>
        </p:nvSpPr>
        <p:spPr/>
        <p:txBody>
          <a:bodyPr/>
          <a:lstStyle/>
          <a:p>
            <a:endParaRPr lang="en-US" altLang="en-US" dirty="0"/>
          </a:p>
        </p:txBody>
      </p:sp>
      <p:sp>
        <p:nvSpPr>
          <p:cNvPr id="9" name="Slide Number Placeholder 8"/>
          <p:cNvSpPr>
            <a:spLocks noGrp="1"/>
          </p:cNvSpPr>
          <p:nvPr>
            <p:ph type="sldNum" sz="quarter" idx="11"/>
          </p:nvPr>
        </p:nvSpPr>
        <p:spPr/>
        <p:txBody>
          <a:bodyPr/>
          <a:lstStyle/>
          <a:p>
            <a:fld id="{4784A983-8166-412F-AD4C-E6E00EFC0E7A}" type="slidenum">
              <a:rPr lang="en-US" altLang="en-US" smtClean="0"/>
              <a:pPr/>
              <a:t>‹#›</a:t>
            </a:fld>
            <a:endParaRPr lang="en-US" altLang="en-US" dirty="0"/>
          </a:p>
        </p:txBody>
      </p:sp>
      <p:sp>
        <p:nvSpPr>
          <p:cNvPr id="10"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2014 BlueCamphor Technologies (P) Ltd.</a:t>
            </a:r>
          </a:p>
        </p:txBody>
      </p:sp>
      <p:sp>
        <p:nvSpPr>
          <p:cNvPr id="12" name="Rectangle 11"/>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3"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47449343"/>
      </p:ext>
    </p:extLst>
  </p:cSld>
  <p:clrMapOvr>
    <a:masterClrMapping/>
  </p:clrMapOvr>
  <p:hf hdr="0" dt="0"/>
  <p:extLst mod="1">
    <p:ext uri="{DCECCB84-F9BA-43D5-87BE-67443E8EF086}">
      <p15:sldGuideLst xmlns="" xmlns:p15="http://schemas.microsoft.com/office/powerpoint/2012/main">
        <p15:guide id="1" orient="horz" pos="3045">
          <p15:clr>
            <a:srgbClr val="FBAE40"/>
          </p15:clr>
        </p15:guide>
        <p15:guide id="2" pos="3840">
          <p15:clr>
            <a:srgbClr val="FBAE40"/>
          </p15:clr>
        </p15:guide>
        <p15:guide id="3" pos="599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Demonstration">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Demonstration</a:t>
            </a:r>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128573" y="4851127"/>
            <a:ext cx="1758628" cy="1608412"/>
          </a:xfrm>
          <a:prstGeom prst="rect">
            <a:avLst/>
          </a:prstGeom>
        </p:spPr>
      </p:pic>
      <p:sp>
        <p:nvSpPr>
          <p:cNvPr id="8"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9"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2014 BlueCamphor Technologies (P) Ltd.</a:t>
            </a:r>
          </a:p>
        </p:txBody>
      </p:sp>
      <p:sp>
        <p:nvSpPr>
          <p:cNvPr id="11" name="Rectangle 10"/>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2"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36552758"/>
      </p:ext>
    </p:extLst>
  </p:cSld>
  <p:clrMapOvr>
    <a:masterClrMapping/>
  </p:clrMapOvr>
  <p:hf hdr="0" dt="0"/>
  <p:extLst mod="1">
    <p:ext uri="{DCECCB84-F9BA-43D5-87BE-67443E8EF086}">
      <p15:sldGuideLst xmlns="" xmlns:p15="http://schemas.microsoft.com/office/powerpoint/2012/main">
        <p15:guide id="1" orient="horz" pos="3045">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ets Watch">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Let’s Watch</a:t>
            </a:r>
          </a:p>
        </p:txBody>
      </p:sp>
      <p:sp>
        <p:nvSpPr>
          <p:cNvPr id="7" name="TextBox 6"/>
          <p:cNvSpPr txBox="1"/>
          <p:nvPr userDrawn="1"/>
        </p:nvSpPr>
        <p:spPr>
          <a:xfrm>
            <a:off x="751842" y="1689101"/>
            <a:ext cx="60959" cy="45719"/>
          </a:xfrm>
          <a:prstGeom prst="rect">
            <a:avLst/>
          </a:prstGeom>
        </p:spPr>
        <p:txBody>
          <a:bodyPr vert="horz" wrap="square" lIns="91440" tIns="45720" rIns="91440" bIns="45720" rtlCol="0">
            <a:normAutofit fontScale="25000" lnSpcReduction="20000"/>
          </a:bodyPr>
          <a:lstStyle/>
          <a:p>
            <a:pPr marL="342900" indent="-342900">
              <a:spcBef>
                <a:spcPct val="20000"/>
              </a:spcBef>
              <a:buClr>
                <a:srgbClr val="663300"/>
              </a:buClr>
              <a:buSzPct val="110000"/>
            </a:pPr>
            <a:endParaRPr lang="en-IN" sz="2200" b="1" dirty="0">
              <a:solidFill>
                <a:srgbClr val="5F5F5F"/>
              </a:solidFill>
            </a:endParaRP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679441" y="5232401"/>
            <a:ext cx="2207759" cy="1227138"/>
          </a:xfrm>
          <a:prstGeom prst="rect">
            <a:avLst/>
          </a:prstGeom>
        </p:spPr>
      </p:pic>
      <p:sp>
        <p:nvSpPr>
          <p:cNvPr id="9"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sp>
        <p:nvSpPr>
          <p:cNvPr id="10"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2014 BlueCamphor Technologies (P) Ltd.</a:t>
            </a:r>
          </a:p>
        </p:txBody>
      </p:sp>
      <p:sp>
        <p:nvSpPr>
          <p:cNvPr id="12" name="Rectangle 11"/>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3"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52364844"/>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Activity</a:t>
            </a: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321024" y="5062330"/>
            <a:ext cx="2566176" cy="1397208"/>
          </a:xfrm>
          <a:prstGeom prst="rect">
            <a:avLst/>
          </a:prstGeom>
        </p:spPr>
      </p:pic>
      <p:sp>
        <p:nvSpPr>
          <p:cNvPr id="8"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12"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Slide Number Placeholder 5"/>
          <p:cNvSpPr txBox="1">
            <a:spLocks/>
          </p:cNvSpPr>
          <p:nvPr userDrawn="1"/>
        </p:nvSpPr>
        <p:spPr bwMode="auto">
          <a:xfrm>
            <a:off x="11134587" y="64928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defTabSz="914400"/>
            <a:r>
              <a:rPr lang="en-US" altLang="en-US" sz="1100" dirty="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100" smtClean="0">
                <a:solidFill>
                  <a:prstClr val="black">
                    <a:lumMod val="95000"/>
                    <a:lumOff val="5000"/>
                  </a:prstClr>
                </a:solidFill>
                <a:latin typeface="Helvetica" panose="020B0604020202020204" pitchFamily="34" charset="0"/>
                <a:cs typeface="Helvetica" panose="020B0604020202020204" pitchFamily="34" charset="0"/>
              </a:rPr>
              <a:pPr algn="ctr" defTabSz="914400"/>
              <a:t>‹#›</a:t>
            </a:fld>
            <a:endParaRPr lang="en-US" altLang="en-US" sz="11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4" name="Footer Placeholder 4"/>
          <p:cNvSpPr txBox="1">
            <a:spLocks/>
          </p:cNvSpPr>
          <p:nvPr userDrawn="1"/>
        </p:nvSpPr>
        <p:spPr bwMode="auto">
          <a:xfrm>
            <a:off x="228600" y="6549132"/>
            <a:ext cx="3095626" cy="25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a:defRPr/>
            </a:pPr>
            <a:r>
              <a:rPr lang="en-US" altLang="en-US" sz="1100" dirty="0">
                <a:solidFill>
                  <a:prstClr val="black"/>
                </a:solidFill>
                <a:latin typeface="Helvetica" panose="020B0604020202020204" pitchFamily="34" charset="0"/>
                <a:cs typeface="Helvetica" panose="020B0604020202020204" pitchFamily="34" charset="0"/>
              </a:rPr>
              <a:t>© 2015 BlueCamphor Technologies (P) Ltd.</a:t>
            </a:r>
          </a:p>
        </p:txBody>
      </p:sp>
      <p:sp>
        <p:nvSpPr>
          <p:cNvPr id="15" name="Rectangle 14"/>
          <p:cNvSpPr/>
          <p:nvPr userDrawn="1"/>
        </p:nvSpPr>
        <p:spPr>
          <a:xfrm>
            <a:off x="5334000" y="6521548"/>
            <a:ext cx="1764329" cy="307777"/>
          </a:xfrm>
          <a:prstGeom prst="rect">
            <a:avLst/>
          </a:prstGeom>
        </p:spPr>
        <p:txBody>
          <a:bodyPr wrap="none">
            <a:spAutoFit/>
          </a:bodyPr>
          <a:lstStyle/>
          <a:p>
            <a:pPr defTabSz="914400">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3244348423"/>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Practic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Practice</a:t>
            </a:r>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30183" y="4654887"/>
            <a:ext cx="1852217" cy="1980304"/>
          </a:xfrm>
          <a:prstGeom prst="rect">
            <a:avLst/>
          </a:prstGeom>
        </p:spPr>
      </p:pic>
      <p:sp>
        <p:nvSpPr>
          <p:cNvPr id="9"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0"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2014 BlueCamphor Technologies (P) Ltd.</a:t>
            </a:r>
          </a:p>
        </p:txBody>
      </p:sp>
      <p:sp>
        <p:nvSpPr>
          <p:cNvPr id="11" name="Rectangle 10"/>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2"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20309715"/>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Q'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Frequently Asked Questions</a:t>
            </a:r>
          </a:p>
        </p:txBody>
      </p:sp>
      <p:pic>
        <p:nvPicPr>
          <p:cNvPr id="8" name="Picture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9859618" y="4781244"/>
            <a:ext cx="2332383" cy="1863119"/>
          </a:xfrm>
          <a:prstGeom prst="rect">
            <a:avLst/>
          </a:prstGeom>
        </p:spPr>
      </p:pic>
      <p:sp>
        <p:nvSpPr>
          <p:cNvPr id="10" name="Text Placeholder 9"/>
          <p:cNvSpPr>
            <a:spLocks noGrp="1"/>
          </p:cNvSpPr>
          <p:nvPr>
            <p:ph type="body" sz="quarter" idx="10" hasCustomPrompt="1"/>
          </p:nvPr>
        </p:nvSpPr>
        <p:spPr>
          <a:xfrm>
            <a:off x="609600" y="1316038"/>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FAQ here? </a:t>
            </a:r>
          </a:p>
        </p:txBody>
      </p:sp>
      <p:sp>
        <p:nvSpPr>
          <p:cNvPr id="28" name="Text Placeholder 9"/>
          <p:cNvSpPr>
            <a:spLocks noGrp="1"/>
          </p:cNvSpPr>
          <p:nvPr>
            <p:ph type="body" sz="quarter" idx="11" hasCustomPrompt="1"/>
          </p:nvPr>
        </p:nvSpPr>
        <p:spPr>
          <a:xfrm>
            <a:off x="609600" y="2274030"/>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answer here</a:t>
            </a:r>
          </a:p>
        </p:txBody>
      </p:sp>
      <p:sp>
        <p:nvSpPr>
          <p:cNvPr id="29" name="Text Placeholder 9"/>
          <p:cNvSpPr>
            <a:spLocks noGrp="1"/>
          </p:cNvSpPr>
          <p:nvPr>
            <p:ph type="body" sz="quarter" idx="12" hasCustomPrompt="1"/>
          </p:nvPr>
        </p:nvSpPr>
        <p:spPr>
          <a:xfrm>
            <a:off x="618437" y="3151464"/>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FAQ here? </a:t>
            </a:r>
          </a:p>
        </p:txBody>
      </p:sp>
      <p:sp>
        <p:nvSpPr>
          <p:cNvPr id="30" name="Text Placeholder 9"/>
          <p:cNvSpPr>
            <a:spLocks noGrp="1"/>
          </p:cNvSpPr>
          <p:nvPr>
            <p:ph type="body" sz="quarter" idx="13" hasCustomPrompt="1"/>
          </p:nvPr>
        </p:nvSpPr>
        <p:spPr>
          <a:xfrm>
            <a:off x="618437" y="4109456"/>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answer here</a:t>
            </a:r>
          </a:p>
        </p:txBody>
      </p:sp>
      <p:sp>
        <p:nvSpPr>
          <p:cNvPr id="13" name="Text Placeholder 9"/>
          <p:cNvSpPr>
            <a:spLocks noGrp="1"/>
          </p:cNvSpPr>
          <p:nvPr>
            <p:ph type="body" sz="quarter" idx="16" hasCustomPrompt="1"/>
          </p:nvPr>
        </p:nvSpPr>
        <p:spPr>
          <a:xfrm>
            <a:off x="618437" y="4980313"/>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FAQ here? </a:t>
            </a:r>
          </a:p>
        </p:txBody>
      </p:sp>
      <p:sp>
        <p:nvSpPr>
          <p:cNvPr id="14" name="Text Placeholder 9"/>
          <p:cNvSpPr>
            <a:spLocks noGrp="1"/>
          </p:cNvSpPr>
          <p:nvPr>
            <p:ph type="body" sz="quarter" idx="17" hasCustomPrompt="1"/>
          </p:nvPr>
        </p:nvSpPr>
        <p:spPr>
          <a:xfrm>
            <a:off x="618437" y="5836656"/>
            <a:ext cx="10972800" cy="671788"/>
          </a:xfrm>
        </p:spPr>
        <p:txBody>
          <a:bodyPr/>
          <a:lstStyle>
            <a:lvl1pPr marL="0" indent="0">
              <a:buNone/>
              <a:defRPr sz="2200" baseline="0"/>
            </a:lvl1pPr>
            <a:lvl2pPr>
              <a:defRPr sz="2200"/>
            </a:lvl2pPr>
            <a:lvl3pPr>
              <a:defRPr sz="2200"/>
            </a:lvl3pPr>
            <a:lvl4pPr>
              <a:defRPr sz="2200"/>
            </a:lvl4pPr>
            <a:lvl5pPr>
              <a:defRPr sz="2200"/>
            </a:lvl5pPr>
          </a:lstStyle>
          <a:p>
            <a:pPr lvl="0"/>
            <a:r>
              <a:rPr lang="en-US" dirty="0"/>
              <a:t>Write answer here</a:t>
            </a:r>
          </a:p>
        </p:txBody>
      </p:sp>
      <p:sp>
        <p:nvSpPr>
          <p:cNvPr id="15"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6"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2014 BlueCamphor Technologies (P) Ltd.</a:t>
            </a:r>
          </a:p>
        </p:txBody>
      </p:sp>
      <p:sp>
        <p:nvSpPr>
          <p:cNvPr id="17" name="Rectangle 16"/>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8"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40861730"/>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andou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a:solidFill>
                  <a:srgbClr val="404040"/>
                </a:solidFill>
                <a:latin typeface="Helvetica" panose="020B0604020202020204" pitchFamily="34" charset="0"/>
                <a:cs typeface="Helvetica" panose="020B0604020202020204" pitchFamily="34" charset="0"/>
              </a:rPr>
              <a:t>© 2014 BlueCamphor Technologies (P) Ltd.</a:t>
            </a:r>
          </a:p>
        </p:txBody>
      </p:sp>
      <p:sp>
        <p:nvSpPr>
          <p:cNvPr id="3" name="Content Placeholder 2"/>
          <p:cNvSpPr>
            <a:spLocks noGrp="1"/>
          </p:cNvSpPr>
          <p:nvPr>
            <p:ph idx="1"/>
          </p:nvPr>
        </p:nvSpPr>
        <p:spPr>
          <a:xfrm>
            <a:off x="609600" y="1316168"/>
            <a:ext cx="10972800" cy="4989385"/>
          </a:xfrm>
        </p:spPr>
        <p:txBody>
          <a:bodyPr/>
          <a:lstStyle>
            <a:lvl1pPr marL="0" indent="0">
              <a:spcBef>
                <a:spcPts val="600"/>
              </a:spcBef>
              <a:spcAft>
                <a:spcPts val="600"/>
              </a:spcAft>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050157" y="4491508"/>
            <a:ext cx="4919595" cy="1968029"/>
          </a:xfrm>
          <a:prstGeom prst="rect">
            <a:avLst/>
          </a:prstGeom>
        </p:spPr>
      </p:pic>
      <p:sp>
        <p:nvSpPr>
          <p:cNvPr id="8"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Click here to add Title</a:t>
            </a:r>
          </a:p>
        </p:txBody>
      </p:sp>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5832919"/>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Session Summary">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Session Summary</a:t>
            </a:r>
          </a:p>
        </p:txBody>
      </p:sp>
      <p:sp>
        <p:nvSpPr>
          <p:cNvPr id="3" name="Content Placeholder 2"/>
          <p:cNvSpPr>
            <a:spLocks noGrp="1"/>
          </p:cNvSpPr>
          <p:nvPr>
            <p:ph idx="1"/>
          </p:nvPr>
        </p:nvSpPr>
        <p:spPr>
          <a:xfrm>
            <a:off x="609600" y="1316168"/>
            <a:ext cx="10972800" cy="4525963"/>
          </a:xfrm>
        </p:spPr>
        <p:txBody>
          <a:bodyPr/>
          <a:lstStyle>
            <a:lvl1pPr marL="342900" indent="-342900">
              <a:buClr>
                <a:srgbClr val="00B0F0"/>
              </a:buClr>
              <a:buSzPct val="100000"/>
              <a:buFont typeface="Arial" pitchFamily="34" charset="0"/>
              <a:buChar char="•"/>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96255" y="4812956"/>
            <a:ext cx="2090945" cy="1659283"/>
          </a:xfrm>
          <a:prstGeom prst="rect">
            <a:avLst/>
          </a:prstGeom>
        </p:spPr>
      </p:pic>
      <p:sp>
        <p:nvSpPr>
          <p:cNvPr id="9"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0"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2" name="Rectangle 11"/>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3"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5377463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ssion objectiv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Session Objectives</a:t>
            </a:r>
          </a:p>
        </p:txBody>
      </p:sp>
      <p:sp>
        <p:nvSpPr>
          <p:cNvPr id="8"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07710" y="4579704"/>
            <a:ext cx="1786325" cy="1644553"/>
          </a:xfrm>
          <a:prstGeom prst="rect">
            <a:avLst/>
          </a:prstGeom>
        </p:spPr>
      </p:pic>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Slide Number Placeholder 5"/>
          <p:cNvSpPr txBox="1">
            <a:spLocks/>
          </p:cNvSpPr>
          <p:nvPr userDrawn="1"/>
        </p:nvSpPr>
        <p:spPr bwMode="auto">
          <a:xfrm>
            <a:off x="11134587" y="6492875"/>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defTabSz="914400"/>
            <a:r>
              <a:rPr lang="en-US" altLang="en-US" sz="1100" dirty="0">
                <a:solidFill>
                  <a:prstClr val="black">
                    <a:lumMod val="95000"/>
                    <a:lumOff val="5000"/>
                  </a:prstClr>
                </a:solidFill>
                <a:latin typeface="Helvetica" panose="020B0604020202020204" pitchFamily="34" charset="0"/>
                <a:cs typeface="Helvetica" panose="020B0604020202020204" pitchFamily="34" charset="0"/>
              </a:rPr>
              <a:t>Slide </a:t>
            </a:r>
            <a:fld id="{617F2920-78DB-4F81-ABC2-D45D760862B2}" type="slidenum">
              <a:rPr lang="en-US" altLang="en-US" sz="1100" smtClean="0">
                <a:solidFill>
                  <a:prstClr val="black">
                    <a:lumMod val="95000"/>
                    <a:lumOff val="5000"/>
                  </a:prstClr>
                </a:solidFill>
                <a:latin typeface="Helvetica" panose="020B0604020202020204" pitchFamily="34" charset="0"/>
                <a:cs typeface="Helvetica" panose="020B0604020202020204" pitchFamily="34" charset="0"/>
              </a:rPr>
              <a:pPr algn="ctr" defTabSz="914400"/>
              <a:t>‹#›</a:t>
            </a:fld>
            <a:endParaRPr lang="en-US" altLang="en-US" sz="11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2" name="Footer Placeholder 4"/>
          <p:cNvSpPr txBox="1">
            <a:spLocks/>
          </p:cNvSpPr>
          <p:nvPr userDrawn="1"/>
        </p:nvSpPr>
        <p:spPr bwMode="auto">
          <a:xfrm>
            <a:off x="228600" y="6549132"/>
            <a:ext cx="3095626" cy="25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914400">
              <a:defRPr/>
            </a:pPr>
            <a:r>
              <a:rPr lang="en-US" altLang="en-US" sz="1100" dirty="0">
                <a:solidFill>
                  <a:prstClr val="black"/>
                </a:solidFill>
                <a:latin typeface="Helvetica" panose="020B0604020202020204" pitchFamily="34" charset="0"/>
                <a:cs typeface="Helvetica" panose="020B0604020202020204" pitchFamily="34" charset="0"/>
              </a:rPr>
              <a:t>© 2015 BlueCamphor Technologies (P) Ltd.</a:t>
            </a:r>
          </a:p>
        </p:txBody>
      </p:sp>
      <p:sp>
        <p:nvSpPr>
          <p:cNvPr id="13" name="Rectangle 12"/>
          <p:cNvSpPr/>
          <p:nvPr userDrawn="1"/>
        </p:nvSpPr>
        <p:spPr>
          <a:xfrm>
            <a:off x="5334000" y="6521548"/>
            <a:ext cx="1764329" cy="307777"/>
          </a:xfrm>
          <a:prstGeom prst="rect">
            <a:avLst/>
          </a:prstGeom>
        </p:spPr>
        <p:txBody>
          <a:bodyPr wrap="none">
            <a:spAutoFit/>
          </a:bodyPr>
          <a:lstStyle/>
          <a:p>
            <a:pPr defTabSz="914400">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1788381148"/>
      </p:ext>
    </p:extLst>
  </p:cSld>
  <p:clrMapOvr>
    <a:masterClrMapping/>
  </p:clrMapOvr>
  <p:hf hdr="0" dt="0"/>
  <p:extLst mod="1">
    <p:ext uri="{DCECCB84-F9BA-43D5-87BE-67443E8EF086}">
      <p15:sldGuideLst xmlns="" xmlns:p15="http://schemas.microsoft.com/office/powerpoint/2012/main">
        <p15:guide id="1" pos="6221">
          <p15:clr>
            <a:srgbClr val="FBAE40"/>
          </p15:clr>
        </p15:guide>
        <p15:guide id="2" orient="horz" pos="281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809E36"/>
              </a:buClr>
              <a:buSzPct val="80000"/>
              <a:buFont typeface="Courier New" pitchFamily="49" charset="0"/>
              <a:buChar char="o"/>
              <a:defRPr sz="1800" b="0">
                <a:solidFill>
                  <a:schemeClr val="tx1">
                    <a:lumMod val="65000"/>
                    <a:lumOff val="35000"/>
                  </a:schemeClr>
                </a:solidFill>
                <a:latin typeface="Calibri" pitchFamily="34" charset="0"/>
              </a:defRPr>
            </a:lvl2pPr>
            <a:lvl3pPr>
              <a:buClr>
                <a:srgbClr val="7F9E36"/>
              </a:buClr>
              <a:buFont typeface="Calibri" pitchFamily="34" charset="0"/>
              <a:buChar char="–"/>
              <a:defRPr lang="en-US" sz="1600" b="0" kern="1200" dirty="0" smtClean="0">
                <a:solidFill>
                  <a:schemeClr val="tx1">
                    <a:lumMod val="65000"/>
                    <a:lumOff val="35000"/>
                  </a:schemeClr>
                </a:solidFill>
                <a:latin typeface="Calibri" pitchFamily="34" charset="0"/>
                <a:ea typeface="+mn-ea"/>
                <a:cs typeface="+mn-cs"/>
              </a:defRPr>
            </a:lvl3pPr>
            <a:lvl4pPr>
              <a:buClr>
                <a:srgbClr val="809E36"/>
              </a:buClr>
              <a:buFont typeface="Arial" pitchFamily="34" charset="0"/>
              <a:buChar char="›"/>
              <a:defRPr sz="1600" b="0">
                <a:solidFill>
                  <a:schemeClr val="tx1">
                    <a:lumMod val="65000"/>
                    <a:lumOff val="35000"/>
                  </a:schemeClr>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sp>
        <p:nvSpPr>
          <p:cNvPr id="8"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Discussion</a:t>
            </a:r>
          </a:p>
        </p:txBody>
      </p:sp>
      <p:sp>
        <p:nvSpPr>
          <p:cNvPr id="9"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2" name="Rectangle 11"/>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3" name="Picture 6" descr="Displaying Skillspeed_Logo.jpg"/>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31962027"/>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ny Question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Any Questions ?</a:t>
            </a:r>
          </a:p>
        </p:txBody>
      </p:sp>
      <p:pic>
        <p:nvPicPr>
          <p:cNvPr id="3" name="Picture 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082196" y="4558747"/>
            <a:ext cx="1500204" cy="1973969"/>
          </a:xfrm>
          <a:prstGeom prst="rect">
            <a:avLst/>
          </a:prstGeom>
        </p:spPr>
      </p:pic>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8"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061199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Steps</a:t>
            </a:r>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738049" y="4749333"/>
            <a:ext cx="2342137" cy="2132588"/>
          </a:xfrm>
          <a:prstGeom prst="rect">
            <a:avLst/>
          </a:prstGeom>
        </p:spPr>
      </p:pic>
      <p:pic>
        <p:nvPicPr>
          <p:cNvPr id="8"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62307114"/>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re-reading">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Pre-Reading</a:t>
            </a:r>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8" name="Picture 7"/>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84904" y="4790967"/>
            <a:ext cx="1802296" cy="1952106"/>
          </a:xfrm>
          <a:prstGeom prst="rect">
            <a:avLst/>
          </a:prstGeom>
        </p:spPr>
      </p:pic>
      <p:pic>
        <p:nvPicPr>
          <p:cNvPr id="9"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00621191"/>
      </p:ext>
    </p:extLst>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dvance organizer">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11264900" y="6399214"/>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srgbClr val="404040"/>
                </a:solidFill>
                <a:latin typeface="Helvetica" panose="020B0604020202020204" pitchFamily="34" charset="0"/>
                <a:cs typeface="Helvetica" panose="020B0604020202020204" pitchFamily="34" charset="0"/>
              </a:rPr>
              <a:pPr algn="ctr"/>
              <a:t>‹#›</a:t>
            </a:fld>
            <a:endParaRPr lang="en-US" altLang="en-US" sz="1000" dirty="0">
              <a:solidFill>
                <a:srgbClr val="404040"/>
              </a:solidFill>
              <a:latin typeface="Helvetica" panose="020B0604020202020204" pitchFamily="34" charset="0"/>
              <a:cs typeface="Helvetica" panose="020B0604020202020204" pitchFamily="34" charset="0"/>
            </a:endParaRPr>
          </a:p>
        </p:txBody>
      </p:sp>
      <p:sp>
        <p:nvSpPr>
          <p:cNvPr id="6" name="Footer Placeholder 4"/>
          <p:cNvSpPr txBox="1">
            <a:spLocks/>
          </p:cNvSpPr>
          <p:nvPr userDrawn="1"/>
        </p:nvSpPr>
        <p:spPr bwMode="auto">
          <a:xfrm>
            <a:off x="80433" y="645953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800" dirty="0">
                <a:solidFill>
                  <a:srgbClr val="404040"/>
                </a:solidFill>
                <a:latin typeface="Helvetica" panose="020B0604020202020204" pitchFamily="34" charset="0"/>
                <a:cs typeface="Helvetica" panose="020B0604020202020204" pitchFamily="34" charset="0"/>
              </a:rPr>
              <a:t>© 2014 BlueCamphor Technologies (P) Ltd.</a:t>
            </a:r>
          </a:p>
        </p:txBody>
      </p:sp>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Advance Organizer </a:t>
            </a:r>
          </a:p>
        </p:txBody>
      </p:sp>
      <p:sp>
        <p:nvSpPr>
          <p:cNvPr id="10" name="Content Placeholder 2"/>
          <p:cNvSpPr>
            <a:spLocks noGrp="1"/>
          </p:cNvSpPr>
          <p:nvPr>
            <p:ph idx="1"/>
          </p:nvPr>
        </p:nvSpPr>
        <p:spPr>
          <a:xfrm>
            <a:off x="609600" y="1316168"/>
            <a:ext cx="10972800" cy="4525963"/>
          </a:xfrm>
        </p:spPr>
        <p:txBody>
          <a:bodyPr/>
          <a:lstStyle>
            <a:lvl1pPr>
              <a:buClr>
                <a:srgbClr val="00B0F0"/>
              </a:buClr>
              <a:buSzPct val="100000"/>
              <a:buFont typeface="Arial" pitchFamily="34" charset="0"/>
              <a:buChar char="•"/>
              <a:defRPr sz="2200" b="0">
                <a:solidFill>
                  <a:schemeClr val="tx1"/>
                </a:solidFill>
                <a:latin typeface="Calibri" pitchFamily="34" charset="0"/>
              </a:defRPr>
            </a:lvl1pPr>
            <a:lvl2pPr>
              <a:buClr>
                <a:srgbClr val="00B0F0"/>
              </a:buClr>
              <a:buSzPct val="80000"/>
              <a:buFont typeface="Courier New" pitchFamily="49" charset="0"/>
              <a:buChar char="o"/>
              <a:defRPr sz="1800" b="0">
                <a:solidFill>
                  <a:schemeClr val="tx1"/>
                </a:solidFill>
                <a:latin typeface="Calibri" pitchFamily="34" charset="0"/>
              </a:defRPr>
            </a:lvl2pPr>
            <a:lvl3pPr>
              <a:buClr>
                <a:srgbClr val="00B0F0"/>
              </a:buClr>
              <a:buFont typeface="Calibri" pitchFamily="34" charset="0"/>
              <a:buChar char="–"/>
              <a:defRPr lang="en-US" sz="1600" b="0" kern="1200" dirty="0" smtClean="0">
                <a:solidFill>
                  <a:schemeClr val="tx1"/>
                </a:solidFill>
                <a:latin typeface="Calibri" pitchFamily="34" charset="0"/>
                <a:ea typeface="+mn-ea"/>
                <a:cs typeface="+mn-cs"/>
              </a:defRPr>
            </a:lvl3pPr>
            <a:lvl4pPr>
              <a:buClr>
                <a:srgbClr val="00B0F0"/>
              </a:buClr>
              <a:buFont typeface="Arial" pitchFamily="34" charset="0"/>
              <a:buChar char="›"/>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grpSp>
        <p:nvGrpSpPr>
          <p:cNvPr id="8" name="Group 7"/>
          <p:cNvGrpSpPr/>
          <p:nvPr userDrawn="1"/>
        </p:nvGrpSpPr>
        <p:grpSpPr>
          <a:xfrm>
            <a:off x="2516497" y="1722226"/>
            <a:ext cx="6600292" cy="4922307"/>
            <a:chOff x="3700017" y="1660918"/>
            <a:chExt cx="2920875" cy="2656372"/>
          </a:xfrm>
        </p:grpSpPr>
        <p:sp>
          <p:nvSpPr>
            <p:cNvPr id="11" name="Freeform 10"/>
            <p:cNvSpPr/>
            <p:nvPr/>
          </p:nvSpPr>
          <p:spPr>
            <a:xfrm>
              <a:off x="4187090" y="1660918"/>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dirty="0">
                <a:solidFill>
                  <a:prstClr val="black"/>
                </a:solidFill>
              </a:endParaRPr>
            </a:p>
          </p:txBody>
        </p:sp>
        <p:sp>
          <p:nvSpPr>
            <p:cNvPr id="12" name="Freeform 11"/>
            <p:cNvSpPr/>
            <p:nvPr/>
          </p:nvSpPr>
          <p:spPr>
            <a:xfrm>
              <a:off x="3700017" y="2484381"/>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dirty="0">
                <a:solidFill>
                  <a:prstClr val="black"/>
                </a:solidFill>
              </a:endParaRPr>
            </a:p>
          </p:txBody>
        </p:sp>
        <p:sp>
          <p:nvSpPr>
            <p:cNvPr id="13" name="Freeform 12"/>
            <p:cNvSpPr/>
            <p:nvPr/>
          </p:nvSpPr>
          <p:spPr>
            <a:xfrm>
              <a:off x="4180218" y="3328222"/>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a:endParaRPr lang="en-US" dirty="0">
                <a:solidFill>
                  <a:prstClr val="black"/>
                </a:solidFill>
              </a:endParaRPr>
            </a:p>
          </p:txBody>
        </p:sp>
        <p:sp>
          <p:nvSpPr>
            <p:cNvPr id="14" name="Freeform 13"/>
            <p:cNvSpPr/>
            <p:nvPr/>
          </p:nvSpPr>
          <p:spPr>
            <a:xfrm>
              <a:off x="5175729" y="3320088"/>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defTabSz="266700">
                <a:lnSpc>
                  <a:spcPct val="90000"/>
                </a:lnSpc>
                <a:spcBef>
                  <a:spcPct val="0"/>
                </a:spcBef>
                <a:spcAft>
                  <a:spcPct val="35000"/>
                </a:spcAft>
              </a:pPr>
              <a:endParaRPr lang="en-US" dirty="0">
                <a:solidFill>
                  <a:prstClr val="black"/>
                </a:solidFill>
              </a:endParaRPr>
            </a:p>
          </p:txBody>
        </p:sp>
        <p:sp>
          <p:nvSpPr>
            <p:cNvPr id="15" name="Freeform 14"/>
            <p:cNvSpPr/>
            <p:nvPr/>
          </p:nvSpPr>
          <p:spPr>
            <a:xfrm>
              <a:off x="5664852" y="2491237"/>
              <a:ext cx="956040" cy="989068"/>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89" numCol="1" spcCol="1270" anchor="ctr" anchorCtr="0">
              <a:noAutofit/>
            </a:bodyPr>
            <a:lstStyle/>
            <a:p>
              <a:pPr algn="ctr"/>
              <a:endParaRPr lang="en-US" dirty="0">
                <a:solidFill>
                  <a:prstClr val="black"/>
                </a:solidFill>
              </a:endParaRPr>
            </a:p>
          </p:txBody>
        </p:sp>
        <p:sp>
          <p:nvSpPr>
            <p:cNvPr id="16" name="Freeform 15"/>
            <p:cNvSpPr/>
            <p:nvPr/>
          </p:nvSpPr>
          <p:spPr>
            <a:xfrm>
              <a:off x="5186832" y="1660918"/>
              <a:ext cx="956040" cy="989069"/>
            </a:xfrm>
            <a:custGeom>
              <a:avLst/>
              <a:gdLst>
                <a:gd name="connsiteX0" fmla="*/ 0 w 774733"/>
                <a:gd name="connsiteY0" fmla="*/ 337009 h 674017"/>
                <a:gd name="connsiteX1" fmla="*/ 168504 w 774733"/>
                <a:gd name="connsiteY1" fmla="*/ 0 h 674017"/>
                <a:gd name="connsiteX2" fmla="*/ 606229 w 774733"/>
                <a:gd name="connsiteY2" fmla="*/ 0 h 674017"/>
                <a:gd name="connsiteX3" fmla="*/ 774733 w 774733"/>
                <a:gd name="connsiteY3" fmla="*/ 337009 h 674017"/>
                <a:gd name="connsiteX4" fmla="*/ 606229 w 774733"/>
                <a:gd name="connsiteY4" fmla="*/ 674017 h 674017"/>
                <a:gd name="connsiteX5" fmla="*/ 168504 w 774733"/>
                <a:gd name="connsiteY5" fmla="*/ 674017 h 674017"/>
                <a:gd name="connsiteX6" fmla="*/ 0 w 774733"/>
                <a:gd name="connsiteY6" fmla="*/ 337009 h 67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33" h="674017">
                  <a:moveTo>
                    <a:pt x="387366" y="0"/>
                  </a:moveTo>
                  <a:lnTo>
                    <a:pt x="774733" y="146598"/>
                  </a:lnTo>
                  <a:lnTo>
                    <a:pt x="774733" y="527419"/>
                  </a:lnTo>
                  <a:lnTo>
                    <a:pt x="387366" y="674017"/>
                  </a:lnTo>
                  <a:lnTo>
                    <a:pt x="0" y="527419"/>
                  </a:lnTo>
                  <a:lnTo>
                    <a:pt x="0" y="146598"/>
                  </a:lnTo>
                  <a:lnTo>
                    <a:pt x="387366"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894" tIns="143589" rIns="127894" bIns="143590" numCol="1" spcCol="1270" anchor="ctr" anchorCtr="0">
              <a:noAutofit/>
            </a:bodyPr>
            <a:lstStyle/>
            <a:p>
              <a:pPr algn="ctr"/>
              <a:endParaRPr lang="en-US" dirty="0">
                <a:solidFill>
                  <a:prstClr val="black"/>
                </a:solidFill>
              </a:endParaRPr>
            </a:p>
          </p:txBody>
        </p:sp>
      </p:grpSp>
      <p:sp>
        <p:nvSpPr>
          <p:cNvPr id="17" name="Isosceles Triangle 15"/>
          <p:cNvSpPr/>
          <p:nvPr userDrawn="1"/>
        </p:nvSpPr>
        <p:spPr>
          <a:xfrm rot="20046794">
            <a:off x="2393857" y="3128869"/>
            <a:ext cx="1086355" cy="278982"/>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814766"/>
              <a:gd name="connsiteY0" fmla="*/ 304896 h 304896"/>
              <a:gd name="connsiteX1" fmla="*/ 677349 w 814766"/>
              <a:gd name="connsiteY1" fmla="*/ 0 h 304896"/>
              <a:gd name="connsiteX2" fmla="*/ 814766 w 814766"/>
              <a:gd name="connsiteY2" fmla="*/ 304896 h 304896"/>
              <a:gd name="connsiteX3" fmla="*/ 0 w 814766"/>
              <a:gd name="connsiteY3" fmla="*/ 304896 h 304896"/>
              <a:gd name="connsiteX0" fmla="*/ 0 w 814766"/>
              <a:gd name="connsiteY0" fmla="*/ 278982 h 278982"/>
              <a:gd name="connsiteX1" fmla="*/ 647449 w 814766"/>
              <a:gd name="connsiteY1" fmla="*/ 0 h 278982"/>
              <a:gd name="connsiteX2" fmla="*/ 814766 w 814766"/>
              <a:gd name="connsiteY2" fmla="*/ 278982 h 278982"/>
              <a:gd name="connsiteX3" fmla="*/ 0 w 814766"/>
              <a:gd name="connsiteY3" fmla="*/ 278982 h 278982"/>
            </a:gdLst>
            <a:ahLst/>
            <a:cxnLst>
              <a:cxn ang="0">
                <a:pos x="connsiteX0" y="connsiteY0"/>
              </a:cxn>
              <a:cxn ang="0">
                <a:pos x="connsiteX1" y="connsiteY1"/>
              </a:cxn>
              <a:cxn ang="0">
                <a:pos x="connsiteX2" y="connsiteY2"/>
              </a:cxn>
              <a:cxn ang="0">
                <a:pos x="connsiteX3" y="connsiteY3"/>
              </a:cxn>
            </a:cxnLst>
            <a:rect l="l" t="t" r="r" b="b"/>
            <a:pathLst>
              <a:path w="814766" h="278982">
                <a:moveTo>
                  <a:pt x="0" y="278982"/>
                </a:moveTo>
                <a:lnTo>
                  <a:pt x="647449" y="0"/>
                </a:lnTo>
                <a:lnTo>
                  <a:pt x="814766" y="278982"/>
                </a:lnTo>
                <a:lnTo>
                  <a:pt x="0" y="278982"/>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18" name="Isosceles Triangle 15"/>
          <p:cNvSpPr/>
          <p:nvPr userDrawn="1"/>
        </p:nvSpPr>
        <p:spPr>
          <a:xfrm rot="8973235">
            <a:off x="3042263" y="2245792"/>
            <a:ext cx="864339" cy="832336"/>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Lst>
            <a:ahLst/>
            <a:cxnLst>
              <a:cxn ang="0">
                <a:pos x="connsiteX0" y="connsiteY0"/>
              </a:cxn>
              <a:cxn ang="0">
                <a:pos x="connsiteX1" y="connsiteY1"/>
              </a:cxn>
              <a:cxn ang="0">
                <a:pos x="connsiteX2" y="connsiteY2"/>
              </a:cxn>
              <a:cxn ang="0">
                <a:pos x="connsiteX3" y="connsiteY3"/>
              </a:cxn>
            </a:cxnLst>
            <a:rect l="l" t="t" r="r" b="b"/>
            <a:pathLst>
              <a:path w="648254" h="832336">
                <a:moveTo>
                  <a:pt x="0" y="832336"/>
                </a:moveTo>
                <a:lnTo>
                  <a:pt x="500044" y="0"/>
                </a:lnTo>
                <a:lnTo>
                  <a:pt x="648254" y="272835"/>
                </a:lnTo>
                <a:lnTo>
                  <a:pt x="0" y="832336"/>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19" name="Isosceles Triangle 15"/>
          <p:cNvSpPr/>
          <p:nvPr userDrawn="1"/>
        </p:nvSpPr>
        <p:spPr>
          <a:xfrm rot="4039211">
            <a:off x="5025266" y="1431783"/>
            <a:ext cx="620501" cy="892424"/>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57326 h 657326"/>
              <a:gd name="connsiteX1" fmla="*/ 386457 w 648254"/>
              <a:gd name="connsiteY1" fmla="*/ 0 h 657326"/>
              <a:gd name="connsiteX2" fmla="*/ 648254 w 648254"/>
              <a:gd name="connsiteY2" fmla="*/ 97825 h 657326"/>
              <a:gd name="connsiteX3" fmla="*/ 0 w 648254"/>
              <a:gd name="connsiteY3" fmla="*/ 657326 h 657326"/>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08508"/>
              <a:gd name="connsiteY0" fmla="*/ 640620 h 640620"/>
              <a:gd name="connsiteX1" fmla="*/ 345768 w 608508"/>
              <a:gd name="connsiteY1" fmla="*/ 0 h 640620"/>
              <a:gd name="connsiteX2" fmla="*/ 608508 w 608508"/>
              <a:gd name="connsiteY2" fmla="*/ 111702 h 640620"/>
              <a:gd name="connsiteX3" fmla="*/ 0 w 608508"/>
              <a:gd name="connsiteY3" fmla="*/ 640620 h 640620"/>
              <a:gd name="connsiteX0" fmla="*/ 0 w 620501"/>
              <a:gd name="connsiteY0" fmla="*/ 669318 h 669318"/>
              <a:gd name="connsiteX1" fmla="*/ 357761 w 620501"/>
              <a:gd name="connsiteY1" fmla="*/ 0 h 669318"/>
              <a:gd name="connsiteX2" fmla="*/ 620501 w 620501"/>
              <a:gd name="connsiteY2" fmla="*/ 111702 h 669318"/>
              <a:gd name="connsiteX3" fmla="*/ 0 w 620501"/>
              <a:gd name="connsiteY3" fmla="*/ 669318 h 669318"/>
            </a:gdLst>
            <a:ahLst/>
            <a:cxnLst>
              <a:cxn ang="0">
                <a:pos x="connsiteX0" y="connsiteY0"/>
              </a:cxn>
              <a:cxn ang="0">
                <a:pos x="connsiteX1" y="connsiteY1"/>
              </a:cxn>
              <a:cxn ang="0">
                <a:pos x="connsiteX2" y="connsiteY2"/>
              </a:cxn>
              <a:cxn ang="0">
                <a:pos x="connsiteX3" y="connsiteY3"/>
              </a:cxn>
            </a:cxnLst>
            <a:rect l="l" t="t" r="r" b="b"/>
            <a:pathLst>
              <a:path w="620501" h="669318">
                <a:moveTo>
                  <a:pt x="0" y="669318"/>
                </a:moveTo>
                <a:lnTo>
                  <a:pt x="357761" y="0"/>
                </a:lnTo>
                <a:lnTo>
                  <a:pt x="620501" y="111702"/>
                </a:lnTo>
                <a:lnTo>
                  <a:pt x="0" y="66931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0" name="Isosceles Triangle 15"/>
          <p:cNvSpPr/>
          <p:nvPr userDrawn="1"/>
        </p:nvSpPr>
        <p:spPr>
          <a:xfrm rot="6638192" flipV="1">
            <a:off x="5997913" y="1400411"/>
            <a:ext cx="632908" cy="930288"/>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57326 h 657326"/>
              <a:gd name="connsiteX1" fmla="*/ 386457 w 648254"/>
              <a:gd name="connsiteY1" fmla="*/ 0 h 657326"/>
              <a:gd name="connsiteX2" fmla="*/ 648254 w 648254"/>
              <a:gd name="connsiteY2" fmla="*/ 97825 h 657326"/>
              <a:gd name="connsiteX3" fmla="*/ 0 w 648254"/>
              <a:gd name="connsiteY3" fmla="*/ 657326 h 657326"/>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48254"/>
              <a:gd name="connsiteY0" fmla="*/ 671203 h 671203"/>
              <a:gd name="connsiteX1" fmla="*/ 385514 w 648254"/>
              <a:gd name="connsiteY1" fmla="*/ 0 h 671203"/>
              <a:gd name="connsiteX2" fmla="*/ 648254 w 648254"/>
              <a:gd name="connsiteY2" fmla="*/ 111702 h 671203"/>
              <a:gd name="connsiteX3" fmla="*/ 0 w 648254"/>
              <a:gd name="connsiteY3" fmla="*/ 671203 h 671203"/>
              <a:gd name="connsiteX0" fmla="*/ 0 w 632908"/>
              <a:gd name="connsiteY0" fmla="*/ 634167 h 634167"/>
              <a:gd name="connsiteX1" fmla="*/ 370168 w 632908"/>
              <a:gd name="connsiteY1" fmla="*/ 0 h 634167"/>
              <a:gd name="connsiteX2" fmla="*/ 632908 w 632908"/>
              <a:gd name="connsiteY2" fmla="*/ 111702 h 634167"/>
              <a:gd name="connsiteX3" fmla="*/ 0 w 632908"/>
              <a:gd name="connsiteY3" fmla="*/ 634167 h 634167"/>
            </a:gdLst>
            <a:ahLst/>
            <a:cxnLst>
              <a:cxn ang="0">
                <a:pos x="connsiteX0" y="connsiteY0"/>
              </a:cxn>
              <a:cxn ang="0">
                <a:pos x="connsiteX1" y="connsiteY1"/>
              </a:cxn>
              <a:cxn ang="0">
                <a:pos x="connsiteX2" y="connsiteY2"/>
              </a:cxn>
              <a:cxn ang="0">
                <a:pos x="connsiteX3" y="connsiteY3"/>
              </a:cxn>
            </a:cxnLst>
            <a:rect l="l" t="t" r="r" b="b"/>
            <a:pathLst>
              <a:path w="632908" h="634167">
                <a:moveTo>
                  <a:pt x="0" y="634167"/>
                </a:moveTo>
                <a:lnTo>
                  <a:pt x="370168" y="0"/>
                </a:lnTo>
                <a:lnTo>
                  <a:pt x="632908" y="111702"/>
                </a:lnTo>
                <a:lnTo>
                  <a:pt x="0" y="634167"/>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1" name="Isosceles Triangle 15"/>
          <p:cNvSpPr/>
          <p:nvPr userDrawn="1"/>
        </p:nvSpPr>
        <p:spPr>
          <a:xfrm rot="7839739">
            <a:off x="7790795" y="2161908"/>
            <a:ext cx="724048" cy="998351"/>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Lst>
            <a:ahLst/>
            <a:cxnLst>
              <a:cxn ang="0">
                <a:pos x="connsiteX0" y="connsiteY0"/>
              </a:cxn>
              <a:cxn ang="0">
                <a:pos x="connsiteX1" y="connsiteY1"/>
              </a:cxn>
              <a:cxn ang="0">
                <a:pos x="connsiteX2" y="connsiteY2"/>
              </a:cxn>
              <a:cxn ang="0">
                <a:pos x="connsiteX3" y="connsiteY3"/>
              </a:cxn>
            </a:cxnLst>
            <a:rect l="l" t="t" r="r" b="b"/>
            <a:pathLst>
              <a:path w="648254" h="668568">
                <a:moveTo>
                  <a:pt x="0" y="668568"/>
                </a:moveTo>
                <a:lnTo>
                  <a:pt x="415776" y="0"/>
                </a:lnTo>
                <a:lnTo>
                  <a:pt x="648254" y="109067"/>
                </a:lnTo>
                <a:lnTo>
                  <a:pt x="0" y="66856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2" name="Isosceles Triangle 15"/>
          <p:cNvSpPr/>
          <p:nvPr userDrawn="1"/>
        </p:nvSpPr>
        <p:spPr>
          <a:xfrm rot="15833941">
            <a:off x="8346582" y="2912411"/>
            <a:ext cx="544885" cy="944459"/>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478059"/>
              <a:gd name="connsiteY0" fmla="*/ 668568 h 668568"/>
              <a:gd name="connsiteX1" fmla="*/ 415776 w 478059"/>
              <a:gd name="connsiteY1" fmla="*/ 0 h 668568"/>
              <a:gd name="connsiteX2" fmla="*/ 478059 w 478059"/>
              <a:gd name="connsiteY2" fmla="*/ 246393 h 668568"/>
              <a:gd name="connsiteX3" fmla="*/ 0 w 478059"/>
              <a:gd name="connsiteY3" fmla="*/ 668568 h 668568"/>
              <a:gd name="connsiteX0" fmla="*/ 0 w 495099"/>
              <a:gd name="connsiteY0" fmla="*/ 668568 h 668568"/>
              <a:gd name="connsiteX1" fmla="*/ 415776 w 495099"/>
              <a:gd name="connsiteY1" fmla="*/ 0 h 668568"/>
              <a:gd name="connsiteX2" fmla="*/ 495099 w 495099"/>
              <a:gd name="connsiteY2" fmla="*/ 237489 h 668568"/>
              <a:gd name="connsiteX3" fmla="*/ 0 w 495099"/>
              <a:gd name="connsiteY3" fmla="*/ 668568 h 668568"/>
              <a:gd name="connsiteX0" fmla="*/ 0 w 467089"/>
              <a:gd name="connsiteY0" fmla="*/ 607210 h 607210"/>
              <a:gd name="connsiteX1" fmla="*/ 387766 w 467089"/>
              <a:gd name="connsiteY1" fmla="*/ 0 h 607210"/>
              <a:gd name="connsiteX2" fmla="*/ 467089 w 467089"/>
              <a:gd name="connsiteY2" fmla="*/ 237489 h 607210"/>
              <a:gd name="connsiteX3" fmla="*/ 0 w 467089"/>
              <a:gd name="connsiteY3" fmla="*/ 607210 h 607210"/>
            </a:gdLst>
            <a:ahLst/>
            <a:cxnLst>
              <a:cxn ang="0">
                <a:pos x="connsiteX0" y="connsiteY0"/>
              </a:cxn>
              <a:cxn ang="0">
                <a:pos x="connsiteX1" y="connsiteY1"/>
              </a:cxn>
              <a:cxn ang="0">
                <a:pos x="connsiteX2" y="connsiteY2"/>
              </a:cxn>
              <a:cxn ang="0">
                <a:pos x="connsiteX3" y="connsiteY3"/>
              </a:cxn>
            </a:cxnLst>
            <a:rect l="l" t="t" r="r" b="b"/>
            <a:pathLst>
              <a:path w="467089" h="607210">
                <a:moveTo>
                  <a:pt x="0" y="607210"/>
                </a:moveTo>
                <a:lnTo>
                  <a:pt x="387766" y="0"/>
                </a:lnTo>
                <a:lnTo>
                  <a:pt x="467089" y="237489"/>
                </a:lnTo>
                <a:lnTo>
                  <a:pt x="0" y="607210"/>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3" name="Isosceles Triangle 15"/>
          <p:cNvSpPr/>
          <p:nvPr userDrawn="1"/>
        </p:nvSpPr>
        <p:spPr>
          <a:xfrm rot="11731264">
            <a:off x="8179190" y="4650916"/>
            <a:ext cx="847057" cy="637161"/>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Lst>
            <a:ahLst/>
            <a:cxnLst>
              <a:cxn ang="0">
                <a:pos x="connsiteX0" y="connsiteY0"/>
              </a:cxn>
              <a:cxn ang="0">
                <a:pos x="connsiteX1" y="connsiteY1"/>
              </a:cxn>
              <a:cxn ang="0">
                <a:pos x="connsiteX2" y="connsiteY2"/>
              </a:cxn>
              <a:cxn ang="0">
                <a:pos x="connsiteX3" y="connsiteY3"/>
              </a:cxn>
            </a:cxnLst>
            <a:rect l="l" t="t" r="r" b="b"/>
            <a:pathLst>
              <a:path w="568790" h="568919">
                <a:moveTo>
                  <a:pt x="0" y="568919"/>
                </a:moveTo>
                <a:lnTo>
                  <a:pt x="308138" y="0"/>
                </a:lnTo>
                <a:lnTo>
                  <a:pt x="568790" y="59361"/>
                </a:lnTo>
                <a:lnTo>
                  <a:pt x="0" y="568919"/>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4" name="Isosceles Triangle 15"/>
          <p:cNvSpPr/>
          <p:nvPr userDrawn="1"/>
        </p:nvSpPr>
        <p:spPr>
          <a:xfrm rot="19725705">
            <a:off x="7688281" y="5268974"/>
            <a:ext cx="908976" cy="824137"/>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28786"/>
              <a:gd name="connsiteY0" fmla="*/ 568919 h 568919"/>
              <a:gd name="connsiteX1" fmla="*/ 308138 w 428786"/>
              <a:gd name="connsiteY1" fmla="*/ 0 h 568919"/>
              <a:gd name="connsiteX2" fmla="*/ 428786 w 428786"/>
              <a:gd name="connsiteY2" fmla="*/ 204685 h 568919"/>
              <a:gd name="connsiteX3" fmla="*/ 0 w 428786"/>
              <a:gd name="connsiteY3" fmla="*/ 568919 h 568919"/>
              <a:gd name="connsiteX0" fmla="*/ 0 w 515342"/>
              <a:gd name="connsiteY0" fmla="*/ 705678 h 705678"/>
              <a:gd name="connsiteX1" fmla="*/ 394694 w 515342"/>
              <a:gd name="connsiteY1" fmla="*/ 0 h 705678"/>
              <a:gd name="connsiteX2" fmla="*/ 515342 w 515342"/>
              <a:gd name="connsiteY2" fmla="*/ 204685 h 705678"/>
              <a:gd name="connsiteX3" fmla="*/ 0 w 515342"/>
              <a:gd name="connsiteY3" fmla="*/ 705678 h 705678"/>
            </a:gdLst>
            <a:ahLst/>
            <a:cxnLst>
              <a:cxn ang="0">
                <a:pos x="connsiteX0" y="connsiteY0"/>
              </a:cxn>
              <a:cxn ang="0">
                <a:pos x="connsiteX1" y="connsiteY1"/>
              </a:cxn>
              <a:cxn ang="0">
                <a:pos x="connsiteX2" y="connsiteY2"/>
              </a:cxn>
              <a:cxn ang="0">
                <a:pos x="connsiteX3" y="connsiteY3"/>
              </a:cxn>
            </a:cxnLst>
            <a:rect l="l" t="t" r="r" b="b"/>
            <a:pathLst>
              <a:path w="515342" h="705678">
                <a:moveTo>
                  <a:pt x="0" y="705678"/>
                </a:moveTo>
                <a:lnTo>
                  <a:pt x="394694" y="0"/>
                </a:lnTo>
                <a:lnTo>
                  <a:pt x="515342" y="204685"/>
                </a:lnTo>
                <a:lnTo>
                  <a:pt x="0" y="705678"/>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5" name="Isosceles Triangle 15"/>
          <p:cNvSpPr/>
          <p:nvPr userDrawn="1"/>
        </p:nvSpPr>
        <p:spPr>
          <a:xfrm rot="2092401">
            <a:off x="4974979" y="6152747"/>
            <a:ext cx="743019" cy="727722"/>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Lst>
            <a:ahLst/>
            <a:cxnLst>
              <a:cxn ang="0">
                <a:pos x="connsiteX0" y="connsiteY0"/>
              </a:cxn>
              <a:cxn ang="0">
                <a:pos x="connsiteX1" y="connsiteY1"/>
              </a:cxn>
              <a:cxn ang="0">
                <a:pos x="connsiteX2" y="connsiteY2"/>
              </a:cxn>
              <a:cxn ang="0">
                <a:pos x="connsiteX3" y="connsiteY3"/>
              </a:cxn>
            </a:cxnLst>
            <a:rect l="l" t="t" r="r" b="b"/>
            <a:pathLst>
              <a:path w="432934" h="564463">
                <a:moveTo>
                  <a:pt x="0" y="564463"/>
                </a:moveTo>
                <a:lnTo>
                  <a:pt x="301733" y="0"/>
                </a:lnTo>
                <a:lnTo>
                  <a:pt x="432934" y="187436"/>
                </a:lnTo>
                <a:lnTo>
                  <a:pt x="0" y="56446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6" name="Isosceles Triangle 15"/>
          <p:cNvSpPr/>
          <p:nvPr userDrawn="1"/>
        </p:nvSpPr>
        <p:spPr>
          <a:xfrm rot="20166776" flipH="1">
            <a:off x="5852742" y="6155799"/>
            <a:ext cx="916380" cy="660519"/>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63700 h 563700"/>
              <a:gd name="connsiteX1" fmla="*/ 289393 w 432934"/>
              <a:gd name="connsiteY1" fmla="*/ 0 h 563700"/>
              <a:gd name="connsiteX2" fmla="*/ 432934 w 432934"/>
              <a:gd name="connsiteY2" fmla="*/ 186673 h 563700"/>
              <a:gd name="connsiteX3" fmla="*/ 0 w 432934"/>
              <a:gd name="connsiteY3" fmla="*/ 563700 h 563700"/>
              <a:gd name="connsiteX0" fmla="*/ 0 w 354223"/>
              <a:gd name="connsiteY0" fmla="*/ 563700 h 563700"/>
              <a:gd name="connsiteX1" fmla="*/ 289393 w 354223"/>
              <a:gd name="connsiteY1" fmla="*/ 0 h 563700"/>
              <a:gd name="connsiteX2" fmla="*/ 354223 w 354223"/>
              <a:gd name="connsiteY2" fmla="*/ 211821 h 563700"/>
              <a:gd name="connsiteX3" fmla="*/ 0 w 354223"/>
              <a:gd name="connsiteY3" fmla="*/ 563700 h 563700"/>
              <a:gd name="connsiteX0" fmla="*/ 0 w 343740"/>
              <a:gd name="connsiteY0" fmla="*/ 563700 h 563700"/>
              <a:gd name="connsiteX1" fmla="*/ 289393 w 343740"/>
              <a:gd name="connsiteY1" fmla="*/ 0 h 563700"/>
              <a:gd name="connsiteX2" fmla="*/ 343740 w 343740"/>
              <a:gd name="connsiteY2" fmla="*/ 219712 h 563700"/>
              <a:gd name="connsiteX3" fmla="*/ 0 w 343740"/>
              <a:gd name="connsiteY3" fmla="*/ 563700 h 563700"/>
              <a:gd name="connsiteX0" fmla="*/ 0 w 347933"/>
              <a:gd name="connsiteY0" fmla="*/ 563700 h 563700"/>
              <a:gd name="connsiteX1" fmla="*/ 289393 w 347933"/>
              <a:gd name="connsiteY1" fmla="*/ 0 h 563700"/>
              <a:gd name="connsiteX2" fmla="*/ 347933 w 347933"/>
              <a:gd name="connsiteY2" fmla="*/ 216555 h 563700"/>
              <a:gd name="connsiteX3" fmla="*/ 0 w 347933"/>
              <a:gd name="connsiteY3" fmla="*/ 563700 h 563700"/>
              <a:gd name="connsiteX0" fmla="*/ 0 w 295040"/>
              <a:gd name="connsiteY0" fmla="*/ 506839 h 506839"/>
              <a:gd name="connsiteX1" fmla="*/ 236500 w 295040"/>
              <a:gd name="connsiteY1" fmla="*/ 0 h 506839"/>
              <a:gd name="connsiteX2" fmla="*/ 295040 w 295040"/>
              <a:gd name="connsiteY2" fmla="*/ 216555 h 506839"/>
              <a:gd name="connsiteX3" fmla="*/ 0 w 295040"/>
              <a:gd name="connsiteY3" fmla="*/ 506839 h 506839"/>
              <a:gd name="connsiteX0" fmla="*/ 0 w 313669"/>
              <a:gd name="connsiteY0" fmla="*/ 512337 h 512337"/>
              <a:gd name="connsiteX1" fmla="*/ 255129 w 313669"/>
              <a:gd name="connsiteY1" fmla="*/ 0 h 512337"/>
              <a:gd name="connsiteX2" fmla="*/ 313669 w 313669"/>
              <a:gd name="connsiteY2" fmla="*/ 216555 h 512337"/>
              <a:gd name="connsiteX3" fmla="*/ 0 w 313669"/>
              <a:gd name="connsiteY3" fmla="*/ 512337 h 512337"/>
            </a:gdLst>
            <a:ahLst/>
            <a:cxnLst>
              <a:cxn ang="0">
                <a:pos x="connsiteX0" y="connsiteY0"/>
              </a:cxn>
              <a:cxn ang="0">
                <a:pos x="connsiteX1" y="connsiteY1"/>
              </a:cxn>
              <a:cxn ang="0">
                <a:pos x="connsiteX2" y="connsiteY2"/>
              </a:cxn>
              <a:cxn ang="0">
                <a:pos x="connsiteX3" y="connsiteY3"/>
              </a:cxn>
            </a:cxnLst>
            <a:rect l="l" t="t" r="r" b="b"/>
            <a:pathLst>
              <a:path w="313669" h="512337">
                <a:moveTo>
                  <a:pt x="0" y="512337"/>
                </a:moveTo>
                <a:lnTo>
                  <a:pt x="255129" y="0"/>
                </a:lnTo>
                <a:lnTo>
                  <a:pt x="313669" y="216555"/>
                </a:lnTo>
                <a:lnTo>
                  <a:pt x="0" y="512337"/>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7" name="Isosceles Triangle 15"/>
          <p:cNvSpPr/>
          <p:nvPr userDrawn="1"/>
        </p:nvSpPr>
        <p:spPr>
          <a:xfrm rot="5238109">
            <a:off x="2777892" y="4481042"/>
            <a:ext cx="504179" cy="982535"/>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71583 h 571583"/>
              <a:gd name="connsiteX1" fmla="*/ 302070 w 432934"/>
              <a:gd name="connsiteY1" fmla="*/ 0 h 571583"/>
              <a:gd name="connsiteX2" fmla="*/ 432934 w 432934"/>
              <a:gd name="connsiteY2" fmla="*/ 194556 h 571583"/>
              <a:gd name="connsiteX3" fmla="*/ 0 w 432934"/>
              <a:gd name="connsiteY3" fmla="*/ 571583 h 571583"/>
              <a:gd name="connsiteX0" fmla="*/ 0 w 391693"/>
              <a:gd name="connsiteY0" fmla="*/ 571583 h 571583"/>
              <a:gd name="connsiteX1" fmla="*/ 302070 w 391693"/>
              <a:gd name="connsiteY1" fmla="*/ 0 h 571583"/>
              <a:gd name="connsiteX2" fmla="*/ 391693 w 391693"/>
              <a:gd name="connsiteY2" fmla="*/ 235433 h 571583"/>
              <a:gd name="connsiteX3" fmla="*/ 0 w 391693"/>
              <a:gd name="connsiteY3" fmla="*/ 571583 h 571583"/>
            </a:gdLst>
            <a:ahLst/>
            <a:cxnLst>
              <a:cxn ang="0">
                <a:pos x="connsiteX0" y="connsiteY0"/>
              </a:cxn>
              <a:cxn ang="0">
                <a:pos x="connsiteX1" y="connsiteY1"/>
              </a:cxn>
              <a:cxn ang="0">
                <a:pos x="connsiteX2" y="connsiteY2"/>
              </a:cxn>
              <a:cxn ang="0">
                <a:pos x="connsiteX3" y="connsiteY3"/>
              </a:cxn>
            </a:cxnLst>
            <a:rect l="l" t="t" r="r" b="b"/>
            <a:pathLst>
              <a:path w="391693" h="571583">
                <a:moveTo>
                  <a:pt x="0" y="571583"/>
                </a:moveTo>
                <a:lnTo>
                  <a:pt x="302070" y="0"/>
                </a:lnTo>
                <a:lnTo>
                  <a:pt x="391693" y="235433"/>
                </a:lnTo>
                <a:lnTo>
                  <a:pt x="0" y="57158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8" name="Isosceles Triangle 15"/>
          <p:cNvSpPr/>
          <p:nvPr userDrawn="1"/>
        </p:nvSpPr>
        <p:spPr>
          <a:xfrm rot="13273026" flipV="1">
            <a:off x="2980232" y="5316110"/>
            <a:ext cx="1025697" cy="720694"/>
          </a:xfrm>
          <a:custGeom>
            <a:avLst/>
            <a:gdLst>
              <a:gd name="connsiteX0" fmla="*/ 0 w 814766"/>
              <a:gd name="connsiteY0" fmla="*/ 916381 h 916381"/>
              <a:gd name="connsiteX1" fmla="*/ 407383 w 814766"/>
              <a:gd name="connsiteY1" fmla="*/ 0 h 916381"/>
              <a:gd name="connsiteX2" fmla="*/ 814766 w 814766"/>
              <a:gd name="connsiteY2" fmla="*/ 916381 h 916381"/>
              <a:gd name="connsiteX3" fmla="*/ 0 w 814766"/>
              <a:gd name="connsiteY3" fmla="*/ 916381 h 916381"/>
              <a:gd name="connsiteX0" fmla="*/ 0 w 814766"/>
              <a:gd name="connsiteY0" fmla="*/ 391046 h 391046"/>
              <a:gd name="connsiteX1" fmla="*/ 626758 w 814766"/>
              <a:gd name="connsiteY1" fmla="*/ 0 h 391046"/>
              <a:gd name="connsiteX2" fmla="*/ 814766 w 814766"/>
              <a:gd name="connsiteY2" fmla="*/ 391046 h 391046"/>
              <a:gd name="connsiteX3" fmla="*/ 0 w 814766"/>
              <a:gd name="connsiteY3" fmla="*/ 391046 h 391046"/>
              <a:gd name="connsiteX0" fmla="*/ 0 w 679751"/>
              <a:gd name="connsiteY0" fmla="*/ 817531 h 817531"/>
              <a:gd name="connsiteX1" fmla="*/ 491743 w 679751"/>
              <a:gd name="connsiteY1" fmla="*/ 0 h 817531"/>
              <a:gd name="connsiteX2" fmla="*/ 679751 w 679751"/>
              <a:gd name="connsiteY2" fmla="*/ 391046 h 817531"/>
              <a:gd name="connsiteX3" fmla="*/ 0 w 679751"/>
              <a:gd name="connsiteY3" fmla="*/ 817531 h 817531"/>
              <a:gd name="connsiteX0" fmla="*/ 0 w 679751"/>
              <a:gd name="connsiteY0" fmla="*/ 839449 h 839449"/>
              <a:gd name="connsiteX1" fmla="*/ 498197 w 679751"/>
              <a:gd name="connsiteY1" fmla="*/ 0 h 839449"/>
              <a:gd name="connsiteX2" fmla="*/ 679751 w 679751"/>
              <a:gd name="connsiteY2" fmla="*/ 412964 h 839449"/>
              <a:gd name="connsiteX3" fmla="*/ 0 w 679751"/>
              <a:gd name="connsiteY3" fmla="*/ 839449 h 839449"/>
              <a:gd name="connsiteX0" fmla="*/ 0 w 635877"/>
              <a:gd name="connsiteY0" fmla="*/ 839449 h 839449"/>
              <a:gd name="connsiteX1" fmla="*/ 498197 w 635877"/>
              <a:gd name="connsiteY1" fmla="*/ 0 h 839449"/>
              <a:gd name="connsiteX2" fmla="*/ 635877 w 635877"/>
              <a:gd name="connsiteY2" fmla="*/ 290751 h 839449"/>
              <a:gd name="connsiteX3" fmla="*/ 0 w 635877"/>
              <a:gd name="connsiteY3" fmla="*/ 839449 h 839449"/>
              <a:gd name="connsiteX0" fmla="*/ 0 w 633757"/>
              <a:gd name="connsiteY0" fmla="*/ 839449 h 839449"/>
              <a:gd name="connsiteX1" fmla="*/ 498197 w 633757"/>
              <a:gd name="connsiteY1" fmla="*/ 0 h 839449"/>
              <a:gd name="connsiteX2" fmla="*/ 633757 w 633757"/>
              <a:gd name="connsiteY2" fmla="*/ 253346 h 839449"/>
              <a:gd name="connsiteX3" fmla="*/ 0 w 633757"/>
              <a:gd name="connsiteY3" fmla="*/ 839449 h 839449"/>
              <a:gd name="connsiteX0" fmla="*/ 0 w 646407"/>
              <a:gd name="connsiteY0" fmla="*/ 839449 h 839449"/>
              <a:gd name="connsiteX1" fmla="*/ 498197 w 646407"/>
              <a:gd name="connsiteY1" fmla="*/ 0 h 839449"/>
              <a:gd name="connsiteX2" fmla="*/ 646407 w 646407"/>
              <a:gd name="connsiteY2" fmla="*/ 272835 h 839449"/>
              <a:gd name="connsiteX3" fmla="*/ 0 w 646407"/>
              <a:gd name="connsiteY3" fmla="*/ 839449 h 839449"/>
              <a:gd name="connsiteX0" fmla="*/ 0 w 648254"/>
              <a:gd name="connsiteY0" fmla="*/ 832336 h 832336"/>
              <a:gd name="connsiteX1" fmla="*/ 500044 w 648254"/>
              <a:gd name="connsiteY1" fmla="*/ 0 h 832336"/>
              <a:gd name="connsiteX2" fmla="*/ 648254 w 648254"/>
              <a:gd name="connsiteY2" fmla="*/ 272835 h 832336"/>
              <a:gd name="connsiteX3" fmla="*/ 0 w 648254"/>
              <a:gd name="connsiteY3" fmla="*/ 832336 h 832336"/>
              <a:gd name="connsiteX0" fmla="*/ 0 w 648254"/>
              <a:gd name="connsiteY0" fmla="*/ 668568 h 668568"/>
              <a:gd name="connsiteX1" fmla="*/ 415776 w 648254"/>
              <a:gd name="connsiteY1" fmla="*/ 0 h 668568"/>
              <a:gd name="connsiteX2" fmla="*/ 648254 w 648254"/>
              <a:gd name="connsiteY2" fmla="*/ 109067 h 668568"/>
              <a:gd name="connsiteX3" fmla="*/ 0 w 648254"/>
              <a:gd name="connsiteY3" fmla="*/ 668568 h 668568"/>
              <a:gd name="connsiteX0" fmla="*/ 0 w 648254"/>
              <a:gd name="connsiteY0" fmla="*/ 618862 h 618862"/>
              <a:gd name="connsiteX1" fmla="*/ 387602 w 648254"/>
              <a:gd name="connsiteY1" fmla="*/ 0 h 618862"/>
              <a:gd name="connsiteX2" fmla="*/ 648254 w 648254"/>
              <a:gd name="connsiteY2" fmla="*/ 59361 h 618862"/>
              <a:gd name="connsiteX3" fmla="*/ 0 w 648254"/>
              <a:gd name="connsiteY3" fmla="*/ 618862 h 618862"/>
              <a:gd name="connsiteX0" fmla="*/ 0 w 568790"/>
              <a:gd name="connsiteY0" fmla="*/ 568919 h 568919"/>
              <a:gd name="connsiteX1" fmla="*/ 308138 w 568790"/>
              <a:gd name="connsiteY1" fmla="*/ 0 h 568919"/>
              <a:gd name="connsiteX2" fmla="*/ 568790 w 568790"/>
              <a:gd name="connsiteY2" fmla="*/ 59361 h 568919"/>
              <a:gd name="connsiteX3" fmla="*/ 0 w 568790"/>
              <a:gd name="connsiteY3" fmla="*/ 568919 h 568919"/>
              <a:gd name="connsiteX0" fmla="*/ 0 w 430702"/>
              <a:gd name="connsiteY0" fmla="*/ 568919 h 568919"/>
              <a:gd name="connsiteX1" fmla="*/ 308138 w 430702"/>
              <a:gd name="connsiteY1" fmla="*/ 0 h 568919"/>
              <a:gd name="connsiteX2" fmla="*/ 430702 w 430702"/>
              <a:gd name="connsiteY2" fmla="*/ 188695 h 568919"/>
              <a:gd name="connsiteX3" fmla="*/ 0 w 430702"/>
              <a:gd name="connsiteY3" fmla="*/ 568919 h 568919"/>
              <a:gd name="connsiteX0" fmla="*/ 0 w 430702"/>
              <a:gd name="connsiteY0" fmla="*/ 564463 h 564463"/>
              <a:gd name="connsiteX1" fmla="*/ 301733 w 430702"/>
              <a:gd name="connsiteY1" fmla="*/ 0 h 564463"/>
              <a:gd name="connsiteX2" fmla="*/ 430702 w 430702"/>
              <a:gd name="connsiteY2" fmla="*/ 184239 h 564463"/>
              <a:gd name="connsiteX3" fmla="*/ 0 w 430702"/>
              <a:gd name="connsiteY3" fmla="*/ 564463 h 564463"/>
              <a:gd name="connsiteX0" fmla="*/ 0 w 432934"/>
              <a:gd name="connsiteY0" fmla="*/ 564463 h 564463"/>
              <a:gd name="connsiteX1" fmla="*/ 301733 w 432934"/>
              <a:gd name="connsiteY1" fmla="*/ 0 h 564463"/>
              <a:gd name="connsiteX2" fmla="*/ 432934 w 432934"/>
              <a:gd name="connsiteY2" fmla="*/ 187436 h 564463"/>
              <a:gd name="connsiteX3" fmla="*/ 0 w 432934"/>
              <a:gd name="connsiteY3" fmla="*/ 564463 h 564463"/>
              <a:gd name="connsiteX0" fmla="*/ 0 w 432934"/>
              <a:gd name="connsiteY0" fmla="*/ 571583 h 571583"/>
              <a:gd name="connsiteX1" fmla="*/ 302070 w 432934"/>
              <a:gd name="connsiteY1" fmla="*/ 0 h 571583"/>
              <a:gd name="connsiteX2" fmla="*/ 432934 w 432934"/>
              <a:gd name="connsiteY2" fmla="*/ 194556 h 571583"/>
              <a:gd name="connsiteX3" fmla="*/ 0 w 432934"/>
              <a:gd name="connsiteY3" fmla="*/ 571583 h 571583"/>
              <a:gd name="connsiteX0" fmla="*/ 0 w 391693"/>
              <a:gd name="connsiteY0" fmla="*/ 571583 h 571583"/>
              <a:gd name="connsiteX1" fmla="*/ 302070 w 391693"/>
              <a:gd name="connsiteY1" fmla="*/ 0 h 571583"/>
              <a:gd name="connsiteX2" fmla="*/ 391693 w 391693"/>
              <a:gd name="connsiteY2" fmla="*/ 235433 h 571583"/>
              <a:gd name="connsiteX3" fmla="*/ 0 w 391693"/>
              <a:gd name="connsiteY3" fmla="*/ 571583 h 571583"/>
              <a:gd name="connsiteX0" fmla="*/ 0 w 377662"/>
              <a:gd name="connsiteY0" fmla="*/ 571583 h 571583"/>
              <a:gd name="connsiteX1" fmla="*/ 302070 w 377662"/>
              <a:gd name="connsiteY1" fmla="*/ 0 h 571583"/>
              <a:gd name="connsiteX2" fmla="*/ 377662 w 377662"/>
              <a:gd name="connsiteY2" fmla="*/ 195652 h 571583"/>
              <a:gd name="connsiteX3" fmla="*/ 0 w 377662"/>
              <a:gd name="connsiteY3" fmla="*/ 571583 h 571583"/>
              <a:gd name="connsiteX0" fmla="*/ 0 w 367536"/>
              <a:gd name="connsiteY0" fmla="*/ 571583 h 571583"/>
              <a:gd name="connsiteX1" fmla="*/ 302070 w 367536"/>
              <a:gd name="connsiteY1" fmla="*/ 0 h 571583"/>
              <a:gd name="connsiteX2" fmla="*/ 367536 w 367536"/>
              <a:gd name="connsiteY2" fmla="*/ 214841 h 571583"/>
              <a:gd name="connsiteX3" fmla="*/ 0 w 367536"/>
              <a:gd name="connsiteY3" fmla="*/ 571583 h 571583"/>
            </a:gdLst>
            <a:ahLst/>
            <a:cxnLst>
              <a:cxn ang="0">
                <a:pos x="connsiteX0" y="connsiteY0"/>
              </a:cxn>
              <a:cxn ang="0">
                <a:pos x="connsiteX1" y="connsiteY1"/>
              </a:cxn>
              <a:cxn ang="0">
                <a:pos x="connsiteX2" y="connsiteY2"/>
              </a:cxn>
              <a:cxn ang="0">
                <a:pos x="connsiteX3" y="connsiteY3"/>
              </a:cxn>
            </a:cxnLst>
            <a:rect l="l" t="t" r="r" b="b"/>
            <a:pathLst>
              <a:path w="367536" h="571583">
                <a:moveTo>
                  <a:pt x="0" y="571583"/>
                </a:moveTo>
                <a:lnTo>
                  <a:pt x="302070" y="0"/>
                </a:lnTo>
                <a:lnTo>
                  <a:pt x="367536" y="214841"/>
                </a:lnTo>
                <a:lnTo>
                  <a:pt x="0" y="57158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29" name="Picture 6" descr="Displaying Skillspeed_Logo.jpg"/>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05981738"/>
      </p:ext>
    </p:extLst>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Knowledge Check">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Knowledge Check</a:t>
            </a:r>
          </a:p>
        </p:txBody>
      </p:sp>
      <p:sp>
        <p:nvSpPr>
          <p:cNvPr id="8" name="Content Placeholder 2"/>
          <p:cNvSpPr>
            <a:spLocks noGrp="1"/>
          </p:cNvSpPr>
          <p:nvPr>
            <p:ph idx="1" hasCustomPrompt="1"/>
          </p:nvPr>
        </p:nvSpPr>
        <p:spPr>
          <a:xfrm>
            <a:off x="609600" y="1316168"/>
            <a:ext cx="10972800" cy="1864354"/>
          </a:xfrm>
        </p:spPr>
        <p:txBody>
          <a:bodyPr/>
          <a:lstStyle>
            <a:lvl1pPr marL="0" indent="0">
              <a:spcBef>
                <a:spcPts val="600"/>
              </a:spcBef>
              <a:spcAft>
                <a:spcPts val="600"/>
              </a:spcAft>
              <a:buClr>
                <a:srgbClr val="00B0F0"/>
              </a:buClr>
              <a:buSzPct val="120000"/>
              <a:buFont typeface="Arial" pitchFamily="34" charset="0"/>
              <a:buNone/>
              <a:defRPr sz="2200" b="0" baseline="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Write the question stem here?</a:t>
            </a:r>
          </a:p>
        </p:txBody>
      </p:sp>
      <p:sp>
        <p:nvSpPr>
          <p:cNvPr id="9" name="Content Placeholder 2"/>
          <p:cNvSpPr>
            <a:spLocks noGrp="1"/>
          </p:cNvSpPr>
          <p:nvPr>
            <p:ph idx="10" hasCustomPrompt="1"/>
          </p:nvPr>
        </p:nvSpPr>
        <p:spPr>
          <a:xfrm>
            <a:off x="609600" y="3562649"/>
            <a:ext cx="10972800" cy="1864354"/>
          </a:xfrm>
        </p:spPr>
        <p:txBody>
          <a:bodyPr/>
          <a:lstStyle>
            <a:lvl1pPr marL="457200" indent="-457200">
              <a:spcBef>
                <a:spcPts val="600"/>
              </a:spcBef>
              <a:spcAft>
                <a:spcPts val="600"/>
              </a:spcAft>
              <a:buClr>
                <a:srgbClr val="00B0F0"/>
              </a:buClr>
              <a:buSzPct val="100000"/>
              <a:buFont typeface="+mj-lt"/>
              <a:buAutoNum type="alphaLcParenR"/>
              <a:defRPr sz="2200" b="0" baseline="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Option 1</a:t>
            </a:r>
          </a:p>
          <a:p>
            <a:pPr lvl="0"/>
            <a:r>
              <a:rPr lang="en-US" dirty="0"/>
              <a:t>Option 2</a:t>
            </a:r>
          </a:p>
          <a:p>
            <a:pPr lvl="0"/>
            <a:r>
              <a:rPr lang="en-US" dirty="0"/>
              <a:t>Option 3</a:t>
            </a:r>
          </a:p>
          <a:p>
            <a:pPr lvl="0"/>
            <a:r>
              <a:rPr lang="en-US" dirty="0"/>
              <a:t>Option 4</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079825" y="4334933"/>
            <a:ext cx="1473575" cy="2064280"/>
          </a:xfrm>
          <a:prstGeom prst="rect">
            <a:avLst/>
          </a:prstGeom>
        </p:spPr>
      </p:pic>
      <p:sp>
        <p:nvSpPr>
          <p:cNvPr id="10"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fld id="{617F2920-78DB-4F81-ABC2-D45D760862B2}" type="slidenum">
              <a:rPr lang="en-US" altLang="en-US" sz="1000">
                <a:solidFill>
                  <a:prstClr val="black">
                    <a:lumMod val="95000"/>
                    <a:lumOff val="5000"/>
                  </a:prstClr>
                </a:solidFill>
                <a:latin typeface="Helvetica" panose="020B0604020202020204" pitchFamily="34" charset="0"/>
                <a:cs typeface="Helvetica" panose="020B0604020202020204" pitchFamily="34" charset="0"/>
              </a:rPr>
              <a:pPr algn="ctr"/>
              <a:t>‹#›</a:t>
            </a:fld>
            <a:endParaRPr lang="en-US" altLang="en-US" sz="1000" dirty="0">
              <a:solidFill>
                <a:prstClr val="black">
                  <a:lumMod val="95000"/>
                  <a:lumOff val="5000"/>
                </a:prst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defRPr/>
            </a:pPr>
            <a:r>
              <a:rPr lang="en-US" altLang="en-US" sz="1000" dirty="0">
                <a:solidFill>
                  <a:prstClr val="black">
                    <a:lumMod val="95000"/>
                    <a:lumOff val="5000"/>
                  </a:prstClr>
                </a:solidFill>
                <a:latin typeface="Helvetica" panose="020B0604020202020204" pitchFamily="34" charset="0"/>
                <a:cs typeface="Helvetica" panose="020B0604020202020204" pitchFamily="34" charset="0"/>
              </a:rPr>
              <a:t>© 2015 BlueCamphor Technologies (P) Ltd.</a:t>
            </a:r>
          </a:p>
        </p:txBody>
      </p:sp>
      <p:sp>
        <p:nvSpPr>
          <p:cNvPr id="12" name="Rectangle 11"/>
          <p:cNvSpPr/>
          <p:nvPr userDrawn="1"/>
        </p:nvSpPr>
        <p:spPr>
          <a:xfrm>
            <a:off x="10062409" y="6481303"/>
            <a:ext cx="1764329" cy="307777"/>
          </a:xfrm>
          <a:prstGeom prst="rect">
            <a:avLst/>
          </a:prstGeom>
        </p:spPr>
        <p:txBody>
          <a:bodyPr wrap="none">
            <a:spAutoFit/>
          </a:bodyPr>
          <a:lstStyle/>
          <a:p>
            <a:pPr>
              <a:buClr>
                <a:prstClr val="black">
                  <a:lumMod val="65000"/>
                  <a:lumOff val="35000"/>
                </a:prstClr>
              </a:buClr>
            </a:pPr>
            <a:r>
              <a:rPr lang="en-US" sz="1400" dirty="0">
                <a:solidFill>
                  <a:srgbClr val="5F3CE0"/>
                </a:solidFill>
                <a:latin typeface="Gisha" panose="020B0502040204020203" pitchFamily="34" charset="-79"/>
                <a:cs typeface="Gisha" panose="020B0502040204020203" pitchFamily="34" charset="-79"/>
              </a:rPr>
              <a:t>www.skillspeed.com</a:t>
            </a:r>
          </a:p>
        </p:txBody>
      </p:sp>
      <p:pic>
        <p:nvPicPr>
          <p:cNvPr id="13"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48455000"/>
      </p:ext>
    </p:extLst>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Content Placeholder 7" descr="image.png"/>
          <p:cNvPicPr>
            <a:picLocks noChangeAspect="1"/>
          </p:cNvPicPr>
          <p:nvPr userDrawn="1"/>
        </p:nvPicPr>
        <p:blipFill>
          <a:blip r:embed="rId3"/>
          <a:stretch>
            <a:fillRect/>
          </a:stretch>
        </p:blipFill>
        <p:spPr bwMode="auto">
          <a:xfrm>
            <a:off x="3186822" y="1316038"/>
            <a:ext cx="5818357" cy="5083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8550195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Agenda</a:t>
            </a:r>
          </a:p>
        </p:txBody>
      </p:sp>
      <p:pic>
        <p:nvPicPr>
          <p:cNvPr id="13" name="Picture 1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943377" y="4694451"/>
            <a:ext cx="1933437" cy="1871556"/>
          </a:xfrm>
          <a:prstGeom prst="rect">
            <a:avLst/>
          </a:prstGeom>
        </p:spPr>
      </p:pic>
      <p:sp>
        <p:nvSpPr>
          <p:cNvPr id="9" name="Content Placeholder 11"/>
          <p:cNvSpPr>
            <a:spLocks noGrp="1"/>
          </p:cNvSpPr>
          <p:nvPr>
            <p:ph sz="quarter" idx="10" hasCustomPrompt="1"/>
          </p:nvPr>
        </p:nvSpPr>
        <p:spPr>
          <a:xfrm>
            <a:off x="609600" y="1316735"/>
            <a:ext cx="10972800" cy="4866579"/>
          </a:xfrm>
        </p:spPr>
        <p:txBody>
          <a:bodyPr/>
          <a:lstStyle>
            <a:lvl1pPr marL="342900" indent="-342900">
              <a:spcBef>
                <a:spcPts val="600"/>
              </a:spcBef>
              <a:spcAft>
                <a:spcPts val="600"/>
              </a:spcAft>
              <a:buClr>
                <a:srgbClr val="00B0F0"/>
              </a:buClr>
              <a:buFont typeface="Wingdings" panose="05000000000000000000" pitchFamily="2" charset="2"/>
              <a:buChar char="Ø"/>
              <a:tabLst>
                <a:tab pos="622300" algn="l"/>
              </a:tabLst>
              <a:defRPr baseline="0"/>
            </a:lvl1pPr>
            <a:lvl2pPr marL="542925" indent="-450850">
              <a:spcBef>
                <a:spcPts val="600"/>
              </a:spcBef>
              <a:spcAft>
                <a:spcPts val="600"/>
              </a:spcAft>
              <a:buClr>
                <a:schemeClr val="tx2">
                  <a:lumMod val="25000"/>
                  <a:lumOff val="75000"/>
                </a:schemeClr>
              </a:buClr>
              <a:buFont typeface="Arial" panose="020B0604020202020204" pitchFamily="34" charset="0"/>
              <a:buChar char="•"/>
              <a:defRPr sz="2400" baseline="0">
                <a:solidFill>
                  <a:schemeClr val="tx2">
                    <a:lumMod val="50000"/>
                    <a:lumOff val="50000"/>
                  </a:schemeClr>
                </a:solidFill>
              </a:defRPr>
            </a:lvl2pPr>
          </a:lstStyle>
          <a:p>
            <a:pPr lvl="0"/>
            <a:r>
              <a:rPr lang="en-US" dirty="0"/>
              <a:t> Topic 1</a:t>
            </a:r>
          </a:p>
          <a:p>
            <a:pPr lvl="1"/>
            <a:r>
              <a:rPr lang="en-US" dirty="0"/>
              <a:t>Topic 2</a:t>
            </a:r>
          </a:p>
        </p:txBody>
      </p:sp>
      <p:pic>
        <p:nvPicPr>
          <p:cNvPr id="8"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4" name="Rectangle 13"/>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127706559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name">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userDrawn="1"/>
        </p:nvSpPr>
        <p:spPr>
          <a:xfrm>
            <a:off x="1270000" y="1600200"/>
            <a:ext cx="9499600" cy="533400"/>
          </a:xfrm>
          <a:prstGeom prst="rect">
            <a:avLst/>
          </a:prstGeom>
        </p:spPr>
        <p:txBody>
          <a:bodyPr vert="horz" wrap="square" lIns="91440" tIns="45720" rIns="91440" bIns="45720" rtlCol="0">
            <a:normAutofit/>
          </a:bodyPr>
          <a:lstStyle/>
          <a:p>
            <a:pPr marL="342900" indent="-342900">
              <a:spcBef>
                <a:spcPct val="20000"/>
              </a:spcBef>
              <a:buClr>
                <a:srgbClr val="663300"/>
              </a:buClr>
              <a:buSzPct val="110000"/>
            </a:pPr>
            <a:endParaRPr lang="en-IN" sz="2200" b="1" dirty="0">
              <a:solidFill>
                <a:srgbClr val="5F5F5F"/>
              </a:solidFill>
              <a:latin typeface="Calibri" pitchFamily="34" charset="0"/>
            </a:endParaRPr>
          </a:p>
        </p:txBody>
      </p:sp>
      <p:sp>
        <p:nvSpPr>
          <p:cNvPr id="7" name="Content Placeholder 6"/>
          <p:cNvSpPr>
            <a:spLocks noGrp="1"/>
          </p:cNvSpPr>
          <p:nvPr>
            <p:ph sz="quarter" idx="10" hasCustomPrompt="1"/>
          </p:nvPr>
        </p:nvSpPr>
        <p:spPr>
          <a:xfrm>
            <a:off x="654051" y="3194051"/>
            <a:ext cx="10964333" cy="1033463"/>
          </a:xfrm>
        </p:spPr>
        <p:txBody>
          <a:bodyPr/>
          <a:lstStyle>
            <a:lvl1pPr marL="0" indent="0" algn="ctr">
              <a:spcBef>
                <a:spcPts val="600"/>
              </a:spcBef>
              <a:spcAft>
                <a:spcPts val="600"/>
              </a:spcAft>
              <a:buNone/>
              <a:defRPr b="1">
                <a:solidFill>
                  <a:srgbClr val="00B0F0"/>
                </a:solidFill>
                <a:latin typeface="Helvetica" panose="020B0604020202020204" pitchFamily="34" charset="0"/>
                <a:cs typeface="Helvetica"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Topic Number: Topic Name</a:t>
            </a:r>
            <a:endParaRPr lang="en-IN" dirty="0"/>
          </a:p>
        </p:txBody>
      </p:sp>
      <p:pic>
        <p:nvPicPr>
          <p:cNvPr id="2" name="Picture 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318051" y="1139688"/>
            <a:ext cx="11651700" cy="5319851"/>
          </a:xfrm>
          <a:prstGeom prst="rect">
            <a:avLst/>
          </a:prstGeom>
        </p:spPr>
      </p:pic>
      <p:pic>
        <p:nvPicPr>
          <p:cNvPr id="8"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3" name="Rectangle 12"/>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20404928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What Is This Session About?">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baseline="0">
                <a:solidFill>
                  <a:srgbClr val="4CAAE2"/>
                </a:solidFill>
                <a:effectLst/>
                <a:latin typeface="Helvetica"/>
                <a:cs typeface="Helvetica"/>
              </a:defRPr>
            </a:lvl1pPr>
          </a:lstStyle>
          <a:p>
            <a:r>
              <a:rPr lang="en-US" dirty="0"/>
              <a:t>What is this Session about?</a:t>
            </a:r>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7" name="Picture 6"/>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374030" y="4833938"/>
            <a:ext cx="2595721" cy="1625601"/>
          </a:xfrm>
          <a:prstGeom prst="rect">
            <a:avLst/>
          </a:prstGeom>
        </p:spPr>
      </p:pic>
      <p:sp>
        <p:nvSpPr>
          <p:cNvPr id="8" name="Date Placeholder 7"/>
          <p:cNvSpPr>
            <a:spLocks noGrp="1"/>
          </p:cNvSpPr>
          <p:nvPr>
            <p:ph type="dt" sz="half" idx="10"/>
          </p:nvPr>
        </p:nvSpPr>
        <p:spPr/>
        <p:txBody>
          <a:bodyPr/>
          <a:lstStyle/>
          <a:p>
            <a:endParaRPr lang="en-US" altLang="en-US" dirty="0"/>
          </a:p>
        </p:txBody>
      </p:sp>
      <p:sp>
        <p:nvSpPr>
          <p:cNvPr id="9" name="Slide Number Placeholder 8"/>
          <p:cNvSpPr>
            <a:spLocks noGrp="1"/>
          </p:cNvSpPr>
          <p:nvPr>
            <p:ph type="sldNum" sz="quarter" idx="11"/>
          </p:nvPr>
        </p:nvSpPr>
        <p:spPr/>
        <p:txBody>
          <a:bodyPr/>
          <a:lstStyle/>
          <a:p>
            <a:fld id="{4784A983-8166-412F-AD4C-E6E00EFC0E7A}" type="slidenum">
              <a:rPr lang="en-US" altLang="en-US" smtClean="0"/>
              <a:pPr/>
              <a:t>‹#›</a:t>
            </a:fld>
            <a:endParaRPr lang="en-US" altLang="en-US" dirty="0"/>
          </a:p>
        </p:txBody>
      </p:sp>
      <p:pic>
        <p:nvPicPr>
          <p:cNvPr id="10"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2"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4" name="Rectangle 13"/>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3407310393"/>
      </p:ext>
    </p:extLst>
  </p:cSld>
  <p:clrMapOvr>
    <a:masterClrMapping/>
  </p:clrMapOvr>
  <p:hf hdr="0" dt="0"/>
  <p:extLst mod="1">
    <p:ext uri="{DCECCB84-F9BA-43D5-87BE-67443E8EF086}">
      <p15:sldGuideLst xmlns="" xmlns:p15="http://schemas.microsoft.com/office/powerpoint/2012/main">
        <p15:guide id="1" orient="horz" pos="3045">
          <p15:clr>
            <a:srgbClr val="FBAE40"/>
          </p15:clr>
        </p15:guide>
        <p15:guide id="2" pos="3840">
          <p15:clr>
            <a:srgbClr val="FBAE40"/>
          </p15:clr>
        </p15:guide>
        <p15:guide id="3" pos="599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emonstration">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Demonstration</a:t>
            </a:r>
          </a:p>
        </p:txBody>
      </p:sp>
      <p:sp>
        <p:nvSpPr>
          <p:cNvPr id="3"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128572" y="4827877"/>
            <a:ext cx="1758628" cy="1608412"/>
          </a:xfrm>
          <a:prstGeom prst="rect">
            <a:avLst/>
          </a:prstGeom>
        </p:spPr>
      </p:pic>
      <p:pic>
        <p:nvPicPr>
          <p:cNvPr id="8"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9"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1"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2" name="Rectangle 11"/>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3185521893"/>
      </p:ext>
    </p:extLst>
  </p:cSld>
  <p:clrMapOvr>
    <a:masterClrMapping/>
  </p:clrMapOvr>
  <p:hf hdr="0" dt="0"/>
  <p:extLst mod="1">
    <p:ext uri="{DCECCB84-F9BA-43D5-87BE-67443E8EF086}">
      <p15:sldGuideLst xmlns="" xmlns:p15="http://schemas.microsoft.com/office/powerpoint/2012/main">
        <p15:guide id="1" orient="horz" pos="3045">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ts Watch">
    <p:spTree>
      <p:nvGrpSpPr>
        <p:cNvPr id="1" name=""/>
        <p:cNvGrpSpPr/>
        <p:nvPr/>
      </p:nvGrpSpPr>
      <p:grpSpPr>
        <a:xfrm>
          <a:off x="0" y="0"/>
          <a:ext cx="0" cy="0"/>
          <a:chOff x="0" y="0"/>
          <a:chExt cx="0" cy="0"/>
        </a:xfrm>
      </p:grpSpPr>
      <p:pic>
        <p:nvPicPr>
          <p:cNvPr id="4" name="Picture 7" descr="ppt_innerpage.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812800" y="248063"/>
            <a:ext cx="7765493" cy="685979"/>
          </a:xfrm>
          <a:effectLst/>
        </p:spPr>
        <p:txBody>
          <a:bodyPr>
            <a:normAutofit/>
          </a:bodyPr>
          <a:lstStyle>
            <a:lvl1pPr algn="l">
              <a:defRPr sz="2400" b="1">
                <a:solidFill>
                  <a:srgbClr val="4CAAE2"/>
                </a:solidFill>
                <a:effectLst/>
                <a:latin typeface="Helvetica"/>
                <a:cs typeface="Helvetica"/>
              </a:defRPr>
            </a:lvl1pPr>
          </a:lstStyle>
          <a:p>
            <a:r>
              <a:rPr lang="en-US" dirty="0"/>
              <a:t>Let’s Watch</a:t>
            </a:r>
          </a:p>
        </p:txBody>
      </p:sp>
      <p:sp>
        <p:nvSpPr>
          <p:cNvPr id="7" name="TextBox 6"/>
          <p:cNvSpPr txBox="1"/>
          <p:nvPr userDrawn="1"/>
        </p:nvSpPr>
        <p:spPr>
          <a:xfrm>
            <a:off x="751842" y="1689101"/>
            <a:ext cx="60959" cy="45719"/>
          </a:xfrm>
          <a:prstGeom prst="rect">
            <a:avLst/>
          </a:prstGeom>
        </p:spPr>
        <p:txBody>
          <a:bodyPr vert="horz" wrap="square" lIns="91440" tIns="45720" rIns="91440" bIns="45720" rtlCol="0">
            <a:normAutofit fontScale="25000" lnSpcReduction="20000"/>
          </a:bodyPr>
          <a:lstStyle/>
          <a:p>
            <a:pPr marL="342900" indent="-342900">
              <a:spcBef>
                <a:spcPct val="20000"/>
              </a:spcBef>
              <a:buClr>
                <a:srgbClr val="663300"/>
              </a:buClr>
              <a:buSzPct val="110000"/>
            </a:pPr>
            <a:endParaRPr lang="en-IN" sz="2200" b="1" dirty="0">
              <a:solidFill>
                <a:srgbClr val="5F5F5F"/>
              </a:solidFill>
              <a:latin typeface="Calibri" pitchFamily="34" charset="0"/>
            </a:endParaRPr>
          </a:p>
        </p:txBody>
      </p:sp>
      <p:pic>
        <p:nvPicPr>
          <p:cNvPr id="3" name="Picture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679441" y="5232401"/>
            <a:ext cx="2207759" cy="1227138"/>
          </a:xfrm>
          <a:prstGeom prst="rect">
            <a:avLst/>
          </a:prstGeom>
        </p:spPr>
      </p:pic>
      <p:sp>
        <p:nvSpPr>
          <p:cNvPr id="9" name="Content Placeholder 2"/>
          <p:cNvSpPr>
            <a:spLocks noGrp="1"/>
          </p:cNvSpPr>
          <p:nvPr>
            <p:ph idx="1"/>
          </p:nvPr>
        </p:nvSpPr>
        <p:spPr>
          <a:xfrm>
            <a:off x="609600" y="1316168"/>
            <a:ext cx="10972800" cy="4525963"/>
          </a:xfrm>
        </p:spPr>
        <p:txBody>
          <a:bodyPr/>
          <a:lstStyle>
            <a:lvl1pPr marL="0" indent="0">
              <a:buClr>
                <a:srgbClr val="00B0F0"/>
              </a:buClr>
              <a:buSzPct val="120000"/>
              <a:buFont typeface="Arial" pitchFamily="34" charset="0"/>
              <a:buNone/>
              <a:defRPr sz="2200" b="0">
                <a:solidFill>
                  <a:schemeClr val="tx1"/>
                </a:solidFill>
                <a:latin typeface="Calibri" pitchFamily="34" charset="0"/>
              </a:defRPr>
            </a:lvl1pPr>
            <a:lvl2pPr marL="457200" indent="0">
              <a:buClr>
                <a:srgbClr val="00B0F0"/>
              </a:buClr>
              <a:buSzPct val="80000"/>
              <a:buFont typeface="Courier New" pitchFamily="49" charset="0"/>
              <a:buNone/>
              <a:defRPr sz="1800" b="0">
                <a:solidFill>
                  <a:schemeClr val="tx1"/>
                </a:solidFill>
                <a:latin typeface="Calibri" pitchFamily="34" charset="0"/>
              </a:defRPr>
            </a:lvl2pPr>
            <a:lvl3pPr marL="914400" indent="0">
              <a:buClr>
                <a:srgbClr val="00B0F0"/>
              </a:buClr>
              <a:buFont typeface="Calibri" pitchFamily="34" charset="0"/>
              <a:buNone/>
              <a:defRPr lang="en-US" sz="1600" b="0" kern="1200" dirty="0" smtClean="0">
                <a:solidFill>
                  <a:schemeClr val="tx1"/>
                </a:solidFill>
                <a:latin typeface="Calibri" pitchFamily="34" charset="0"/>
                <a:ea typeface="+mn-ea"/>
                <a:cs typeface="+mn-cs"/>
              </a:defRPr>
            </a:lvl3pPr>
            <a:lvl4pPr marL="1371600" indent="0">
              <a:buClr>
                <a:srgbClr val="00B0F0"/>
              </a:buClr>
              <a:buFont typeface="Arial" pitchFamily="34" charset="0"/>
              <a:buNone/>
              <a:defRPr sz="1600" b="0">
                <a:solidFill>
                  <a:schemeClr val="tx1"/>
                </a:solidFill>
                <a:latin typeface="Calibri" pitchFamily="34" charset="0"/>
              </a:defRPr>
            </a:lvl4pPr>
            <a:lvl5pPr>
              <a:defRPr sz="1600" b="0">
                <a:solidFill>
                  <a:schemeClr val="tx1">
                    <a:lumMod val="65000"/>
                    <a:lumOff val="35000"/>
                  </a:schemeClr>
                </a:solidFill>
                <a:latin typeface="Calibri" pitchFamily="34" charset="0"/>
              </a:defRPr>
            </a:lvl5pPr>
          </a:lstStyle>
          <a:p>
            <a:pPr lvl="0"/>
            <a:r>
              <a:rPr lang="en-US" dirty="0"/>
              <a:t>Click to edit Master text styles</a:t>
            </a:r>
          </a:p>
        </p:txBody>
      </p:sp>
      <p:pic>
        <p:nvPicPr>
          <p:cNvPr id="10" name="Picture 6" descr="Displaying Skillspeed_Logo.jpg"/>
          <p:cNvPicPr>
            <a:picLocks noChangeAspect="1" noChangeArrowheads="1"/>
          </p:cNvPicPr>
          <p:nvPr userDrawn="1"/>
        </p:nvPicPr>
        <p:blipFill rotWithShape="1">
          <a:blip r:embed="rId4">
            <a:extLst>
              <a:ext uri="{28A0092B-C50C-407E-A947-70E740481C1C}">
                <a14:useLocalDpi xmlns="" xmlns:a14="http://schemas.microsoft.com/office/drawing/2010/main" val="0"/>
              </a:ext>
            </a:extLst>
          </a:blip>
          <a:srcRect t="13129" b="9824"/>
          <a:stretch/>
        </p:blipFill>
        <p:spPr bwMode="auto">
          <a:xfrm>
            <a:off x="9906000" y="17176"/>
            <a:ext cx="1933438" cy="74482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257174" y="6436289"/>
            <a:ext cx="704851"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fld id="{617F2920-78DB-4F81-ABC2-D45D760862B2}" type="slidenum">
              <a:rPr lang="en-US" altLang="en-US" sz="1000">
                <a:solidFill>
                  <a:schemeClr val="tx1">
                    <a:lumMod val="95000"/>
                    <a:lumOff val="5000"/>
                  </a:schemeClr>
                </a:solidFill>
                <a:latin typeface="Helvetica" panose="020B0604020202020204" pitchFamily="34" charset="0"/>
                <a:cs typeface="Helvetica" panose="020B0604020202020204" pitchFamily="34" charset="0"/>
              </a:rPr>
              <a:pPr algn="ctr" eaLnBrk="1" hangingPunct="1"/>
              <a:t>‹#›</a:t>
            </a:fld>
            <a:endParaRPr lang="en-US" altLang="en-US" sz="10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2" name="Footer Placeholder 4"/>
          <p:cNvSpPr txBox="1">
            <a:spLocks/>
          </p:cNvSpPr>
          <p:nvPr userDrawn="1"/>
        </p:nvSpPr>
        <p:spPr bwMode="auto">
          <a:xfrm>
            <a:off x="4495800" y="6436289"/>
            <a:ext cx="3860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000" dirty="0">
                <a:solidFill>
                  <a:schemeClr val="tx1">
                    <a:lumMod val="95000"/>
                    <a:lumOff val="5000"/>
                  </a:schemeClr>
                </a:solidFill>
                <a:latin typeface="Helvetica" panose="020B0604020202020204" pitchFamily="34" charset="0"/>
                <a:cs typeface="Helvetica" panose="020B0604020202020204" pitchFamily="34" charset="0"/>
              </a:rPr>
              <a:t>© 2014 BlueCamphor Technologies (P) Ltd.</a:t>
            </a:r>
          </a:p>
        </p:txBody>
      </p:sp>
      <p:sp>
        <p:nvSpPr>
          <p:cNvPr id="13" name="Rectangle 12"/>
          <p:cNvSpPr/>
          <p:nvPr userDrawn="1"/>
        </p:nvSpPr>
        <p:spPr>
          <a:xfrm>
            <a:off x="10062409" y="6481303"/>
            <a:ext cx="1764329" cy="307777"/>
          </a:xfrm>
          <a:prstGeom prst="rect">
            <a:avLst/>
          </a:prstGeom>
        </p:spPr>
        <p:txBody>
          <a:bodyPr wrap="none">
            <a:spAutoFit/>
          </a:bodyPr>
          <a:lstStyle/>
          <a:p>
            <a:pPr>
              <a:buClr>
                <a:schemeClr val="tx1">
                  <a:lumMod val="65000"/>
                  <a:lumOff val="35000"/>
                </a:schemeClr>
              </a:buClr>
            </a:pPr>
            <a:r>
              <a:rPr lang="en-US" sz="1400" dirty="0">
                <a:solidFill>
                  <a:srgbClr val="5F3CE0"/>
                </a:solidFill>
                <a:latin typeface="Gisha" panose="020B0502040204020203" pitchFamily="34" charset="-79"/>
                <a:cs typeface="Gisha" panose="020B0502040204020203" pitchFamily="34" charset="-79"/>
              </a:rPr>
              <a:t>www.skillspeed.com</a:t>
            </a:r>
          </a:p>
        </p:txBody>
      </p:sp>
    </p:spTree>
    <p:extLst>
      <p:ext uri="{BB962C8B-B14F-4D97-AF65-F5344CB8AC3E}">
        <p14:creationId xmlns="" xmlns:p14="http://schemas.microsoft.com/office/powerpoint/2010/main" val="300017424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image" Target="../media/image2.png"/><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1.jpe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endParaRPr lang="en-US" alt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784A983-8166-412F-AD4C-E6E00EFC0E7A}" type="slidenum">
              <a:rPr lang="en-US" altLang="en-US"/>
              <a:pPr/>
              <a:t>‹#›</a:t>
            </a:fld>
            <a:endParaRPr lang="en-US" altLang="en-US" dirty="0"/>
          </a:p>
        </p:txBody>
      </p:sp>
      <p:pic>
        <p:nvPicPr>
          <p:cNvPr id="1031" name="Picture 6" descr="ppt_coverpage.jpg"/>
          <p:cNvPicPr>
            <a:picLocks noChangeAspect="1"/>
          </p:cNvPicPr>
          <p:nvPr userDrawn="1"/>
        </p:nvPicPr>
        <p:blipFill>
          <a:blip r:embed="rId27">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userDrawn="1"/>
        </p:nvSpPr>
        <p:spPr>
          <a:xfrm>
            <a:off x="406400" y="274638"/>
            <a:ext cx="3691467" cy="1143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p:cNvPicPr>
            <a:picLocks noChangeAspect="1"/>
          </p:cNvPicPr>
          <p:nvPr userDrawn="1"/>
        </p:nvPicPr>
        <p:blipFill>
          <a:blip r:embed="rId28">
            <a:extLst>
              <a:ext uri="{28A0092B-C50C-407E-A947-70E740481C1C}">
                <a14:useLocalDpi xmlns="" xmlns:a14="http://schemas.microsoft.com/office/drawing/2010/main" val="0"/>
              </a:ext>
            </a:extLst>
          </a:blip>
          <a:stretch>
            <a:fillRect/>
          </a:stretch>
        </p:blipFill>
        <p:spPr>
          <a:xfrm>
            <a:off x="440266" y="382499"/>
            <a:ext cx="2733206" cy="912901"/>
          </a:xfrm>
          <a:prstGeom prst="rect">
            <a:avLst/>
          </a:prstGeom>
        </p:spPr>
      </p:pic>
    </p:spTree>
    <p:extLst>
      <p:ext uri="{BB962C8B-B14F-4D97-AF65-F5344CB8AC3E}">
        <p14:creationId xmlns="" xmlns:p14="http://schemas.microsoft.com/office/powerpoint/2010/main" val="372634797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50" r:id="rId22"/>
    <p:sldLayoutId id="2147483751" r:id="rId23"/>
    <p:sldLayoutId id="2147483752" r:id="rId24"/>
    <p:sldLayoutId id="2147483753" r:id="rId25"/>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endParaRPr lang="en-US" alt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784A983-8166-412F-AD4C-E6E00EFC0E7A}" type="slidenum">
              <a:rPr lang="en-US" altLang="en-US"/>
              <a:pPr/>
              <a:t>‹#›</a:t>
            </a:fld>
            <a:endParaRPr lang="en-US" altLang="en-US" dirty="0"/>
          </a:p>
        </p:txBody>
      </p:sp>
      <p:pic>
        <p:nvPicPr>
          <p:cNvPr id="1031" name="Picture 6" descr="ppt_coverpage.jpg"/>
          <p:cNvPicPr>
            <a:picLocks noChangeAspect="1"/>
          </p:cNvPicPr>
          <p:nvPr userDrawn="1"/>
        </p:nvPicPr>
        <p:blipFill>
          <a:blip r:embed="rId23">
            <a:extLst>
              <a:ext uri="{28A0092B-C50C-407E-A947-70E740481C1C}">
                <a14:useLocalDpi xmlns=""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userDrawn="1"/>
        </p:nvSpPr>
        <p:spPr>
          <a:xfrm>
            <a:off x="406400" y="274638"/>
            <a:ext cx="3691467" cy="1143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9" name="Picture 8"/>
          <p:cNvPicPr>
            <a:picLocks noChangeAspect="1"/>
          </p:cNvPicPr>
          <p:nvPr userDrawn="1"/>
        </p:nvPicPr>
        <p:blipFill>
          <a:blip r:embed="rId24">
            <a:extLst>
              <a:ext uri="{28A0092B-C50C-407E-A947-70E740481C1C}">
                <a14:useLocalDpi xmlns="" xmlns:a14="http://schemas.microsoft.com/office/drawing/2010/main" val="0"/>
              </a:ext>
            </a:extLst>
          </a:blip>
          <a:stretch>
            <a:fillRect/>
          </a:stretch>
        </p:blipFill>
        <p:spPr>
          <a:xfrm>
            <a:off x="440266" y="382499"/>
            <a:ext cx="2733206" cy="912901"/>
          </a:xfrm>
          <a:prstGeom prst="rect">
            <a:avLst/>
          </a:prstGeom>
        </p:spPr>
      </p:pic>
    </p:spTree>
    <p:extLst>
      <p:ext uri="{BB962C8B-B14F-4D97-AF65-F5344CB8AC3E}">
        <p14:creationId xmlns="" xmlns:p14="http://schemas.microsoft.com/office/powerpoint/2010/main" val="274837253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0" y="1828800"/>
            <a:ext cx="4724400" cy="762000"/>
          </a:xfrm>
          <a:prstGeom prst="rect">
            <a:avLst/>
          </a:prstGeom>
        </p:spPr>
        <p:txBody>
          <a:bodyPr vert="horz" wrap="none" lIns="91440" tIns="45720" rIns="91440" bIns="45720" rtlCol="0">
            <a:normAutofit/>
          </a:bodyPr>
          <a:lstStyle/>
          <a:p>
            <a:pPr marL="342900" indent="-342900">
              <a:spcBef>
                <a:spcPct val="20000"/>
              </a:spcBef>
              <a:buClr>
                <a:srgbClr val="663300"/>
              </a:buClr>
              <a:buSzPct val="110000"/>
            </a:pPr>
            <a:r>
              <a:rPr lang="en-US" sz="3600" b="1" dirty="0" smtClean="0">
                <a:solidFill>
                  <a:srgbClr val="5F5F5F"/>
                </a:solidFill>
                <a:latin typeface="Open Sans Semibold" pitchFamily="34" charset="0"/>
                <a:ea typeface="Open Sans Semibold" pitchFamily="34" charset="0"/>
                <a:cs typeface="Open Sans Semibold" pitchFamily="34" charset="0"/>
              </a:rPr>
              <a:t>Test Driven  Development</a:t>
            </a:r>
          </a:p>
        </p:txBody>
      </p:sp>
      <p:pic>
        <p:nvPicPr>
          <p:cNvPr id="6" name="Picture 5" descr="karma+mocha-logos.png"/>
          <p:cNvPicPr>
            <a:picLocks noChangeAspect="1"/>
          </p:cNvPicPr>
          <p:nvPr/>
        </p:nvPicPr>
        <p:blipFill>
          <a:blip r:embed="rId3"/>
          <a:stretch>
            <a:fillRect/>
          </a:stretch>
        </p:blipFill>
        <p:spPr>
          <a:xfrm>
            <a:off x="3733800" y="2514600"/>
            <a:ext cx="5547769" cy="3260847"/>
          </a:xfrm>
          <a:prstGeom prst="rect">
            <a:avLst/>
          </a:prstGeom>
        </p:spPr>
      </p:pic>
    </p:spTree>
    <p:extLst>
      <p:ext uri="{BB962C8B-B14F-4D97-AF65-F5344CB8AC3E}">
        <p14:creationId xmlns="" xmlns:p14="http://schemas.microsoft.com/office/powerpoint/2010/main" val="1024608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Test First } </a:t>
            </a:r>
            <a:endParaRPr lang="en-US" dirty="0"/>
          </a:p>
        </p:txBody>
      </p:sp>
      <p:pic>
        <p:nvPicPr>
          <p:cNvPr id="5" name="Content Placeholder 4" descr="testfirst.jpg"/>
          <p:cNvPicPr>
            <a:picLocks noGrp="1" noChangeAspect="1"/>
          </p:cNvPicPr>
          <p:nvPr>
            <p:ph idx="1"/>
          </p:nvPr>
        </p:nvPicPr>
        <p:blipFill>
          <a:blip r:embed="rId2"/>
          <a:stretch>
            <a:fillRect/>
          </a:stretch>
        </p:blipFill>
        <p:spPr>
          <a:xfrm>
            <a:off x="3205162" y="1674019"/>
            <a:ext cx="5781675" cy="3810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a:t>
            </a:r>
            <a:r>
              <a:rPr lang="en-US" dirty="0" err="1" smtClean="0">
                <a:latin typeface="Open Sans Extrabold" pitchFamily="34" charset="0"/>
                <a:ea typeface="Open Sans Extrabold" pitchFamily="34" charset="0"/>
                <a:cs typeface="Open Sans Extrabold" pitchFamily="34" charset="0"/>
              </a:rPr>
              <a:t>Javascript</a:t>
            </a:r>
            <a:r>
              <a:rPr lang="en-US" dirty="0" smtClean="0">
                <a:latin typeface="Open Sans Extrabold" pitchFamily="34" charset="0"/>
                <a:ea typeface="Open Sans Extrabold" pitchFamily="34" charset="0"/>
                <a:cs typeface="Open Sans Extrabold" pitchFamily="34" charset="0"/>
              </a:rPr>
              <a:t> Frameworks } </a:t>
            </a:r>
            <a:endParaRPr lang="en-US" dirty="0">
              <a:latin typeface="Open Sans Extrabold" pitchFamily="34" charset="0"/>
              <a:ea typeface="Open Sans Extrabold" pitchFamily="34" charset="0"/>
              <a:cs typeface="Open Sans Extrabold" pitchFamily="34" charset="0"/>
            </a:endParaRPr>
          </a:p>
        </p:txBody>
      </p:sp>
      <p:sp>
        <p:nvSpPr>
          <p:cNvPr id="6" name="Rectangle 5"/>
          <p:cNvSpPr/>
          <p:nvPr/>
        </p:nvSpPr>
        <p:spPr>
          <a:xfrm>
            <a:off x="812800" y="1143000"/>
            <a:ext cx="10464800" cy="3000821"/>
          </a:xfrm>
          <a:prstGeom prst="rect">
            <a:avLst/>
          </a:prstGeom>
        </p:spPr>
        <p:txBody>
          <a:bodyPr wrap="square">
            <a:spAutoFit/>
          </a:bodyPr>
          <a:lstStyle/>
          <a:p>
            <a:pPr marL="285750" indent="-285750">
              <a:lnSpc>
                <a:spcPct val="150000"/>
              </a:lnSpc>
              <a:buFont typeface="Arial" pitchFamily="34" charset="0"/>
              <a:buChar char="•"/>
            </a:pPr>
            <a:r>
              <a:rPr lang="en-US" b="1" dirty="0" smtClean="0">
                <a:ea typeface="Open Sans Light" pitchFamily="34" charset="0"/>
                <a:cs typeface="Open Sans Light" pitchFamily="34" charset="0"/>
              </a:rPr>
              <a:t>Jasmine</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Jasmine is an open source testing framework for JavaScript. It aims to run on any JavaScript-enabled platform, to not intrude on the application nor the IDE, and to have easy-to-read syntax</a:t>
            </a:r>
          </a:p>
          <a:p>
            <a:pPr marL="285750" indent="-285750">
              <a:lnSpc>
                <a:spcPct val="150000"/>
              </a:lnSpc>
              <a:buFont typeface="Arial" pitchFamily="34" charset="0"/>
              <a:buChar char="•"/>
            </a:pPr>
            <a:r>
              <a:rPr lang="en-US" b="1" dirty="0" smtClean="0">
                <a:ea typeface="Open Sans Light" pitchFamily="34" charset="0"/>
                <a:cs typeface="Open Sans Light" pitchFamily="34" charset="0"/>
              </a:rPr>
              <a:t>Mocha</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Mocha is a feature-rich JavaScript test framework running on Node.js and in the browser, making asynchronous testing simple and fun. Mocha tests run serially, allowing for flexible and accurate reporting, while mapping uncaught exceptions to the correct test cases.</a:t>
            </a:r>
          </a:p>
        </p:txBody>
      </p:sp>
    </p:spTree>
    <p:extLst>
      <p:ext uri="{BB962C8B-B14F-4D97-AF65-F5344CB8AC3E}">
        <p14:creationId xmlns="" xmlns:p14="http://schemas.microsoft.com/office/powerpoint/2010/main" val="1069547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Setup local Application } </a:t>
            </a:r>
            <a:endParaRPr lang="en-US" dirty="0">
              <a:latin typeface="Open Sans Extrabold" pitchFamily="34" charset="0"/>
              <a:ea typeface="Open Sans Extrabold" pitchFamily="34" charset="0"/>
              <a:cs typeface="Open Sans Extrabold" pitchFamily="34" charset="0"/>
            </a:endParaRPr>
          </a:p>
        </p:txBody>
      </p:sp>
      <p:sp>
        <p:nvSpPr>
          <p:cNvPr id="6" name="Rectangle 5"/>
          <p:cNvSpPr/>
          <p:nvPr/>
        </p:nvSpPr>
        <p:spPr>
          <a:xfrm>
            <a:off x="812800" y="1143000"/>
            <a:ext cx="6096000" cy="3831818"/>
          </a:xfrm>
          <a:prstGeom prst="rect">
            <a:avLst/>
          </a:prstGeom>
        </p:spPr>
        <p:txBody>
          <a:bodyPr>
            <a:spAutoFit/>
          </a:bodyPr>
          <a:lstStyle/>
          <a:p>
            <a:pPr marL="285750" indent="-285750">
              <a:lnSpc>
                <a:spcPct val="150000"/>
              </a:lnSpc>
              <a:buFont typeface="Arial" pitchFamily="34" charset="0"/>
              <a:buChar char="•"/>
            </a:pPr>
            <a:r>
              <a:rPr lang="en-US" dirty="0" smtClean="0">
                <a:ea typeface="Open Sans Light" pitchFamily="34" charset="0"/>
                <a:cs typeface="Open Sans Light" pitchFamily="34" charset="0"/>
              </a:rPr>
              <a:t>Setup a local environment</a:t>
            </a:r>
          </a:p>
          <a:p>
            <a:pPr marL="285750" indent="-285750">
              <a:lnSpc>
                <a:spcPct val="150000"/>
              </a:lnSpc>
              <a:buFont typeface="Arial" pitchFamily="34" charset="0"/>
              <a:buChar char="•"/>
            </a:pPr>
            <a:r>
              <a:rPr lang="en-US" dirty="0" smtClean="0">
                <a:ea typeface="Open Sans Light" pitchFamily="34" charset="0"/>
                <a:cs typeface="Open Sans Light" pitchFamily="34" charset="0"/>
              </a:rPr>
              <a:t>Create </a:t>
            </a:r>
            <a:r>
              <a:rPr lang="en-US" dirty="0" err="1" smtClean="0">
                <a:ea typeface="Open Sans Light" pitchFamily="34" charset="0"/>
                <a:cs typeface="Open Sans Light" pitchFamily="34" charset="0"/>
              </a:rPr>
              <a:t>package.json</a:t>
            </a:r>
            <a:endParaRPr lang="en-US" dirty="0" smtClean="0">
              <a:ea typeface="Open Sans Light" pitchFamily="34" charset="0"/>
              <a:cs typeface="Open Sans Light" pitchFamily="34" charset="0"/>
            </a:endParaRPr>
          </a:p>
          <a:p>
            <a:pPr marL="285750" indent="-285750">
              <a:lnSpc>
                <a:spcPct val="150000"/>
              </a:lnSpc>
              <a:buFont typeface="Arial" pitchFamily="34" charset="0"/>
              <a:buChar char="•"/>
            </a:pPr>
            <a:r>
              <a:rPr lang="en-US" dirty="0" smtClean="0">
                <a:ea typeface="Open Sans Light" pitchFamily="34" charset="0"/>
                <a:cs typeface="Open Sans Light" pitchFamily="34" charset="0"/>
              </a:rPr>
              <a:t>Install Gulp</a:t>
            </a:r>
          </a:p>
          <a:p>
            <a:pPr marL="285750" indent="-285750">
              <a:lnSpc>
                <a:spcPct val="150000"/>
              </a:lnSpc>
              <a:buFont typeface="Arial" pitchFamily="34" charset="0"/>
              <a:buChar char="•"/>
            </a:pPr>
            <a:r>
              <a:rPr lang="en-US" dirty="0" smtClean="0">
                <a:ea typeface="Open Sans Light" pitchFamily="34" charset="0"/>
                <a:cs typeface="Open Sans Light" pitchFamily="34" charset="0"/>
              </a:rPr>
              <a:t>Create </a:t>
            </a:r>
            <a:r>
              <a:rPr lang="en-US" dirty="0" err="1" smtClean="0">
                <a:ea typeface="Open Sans Light" pitchFamily="34" charset="0"/>
                <a:cs typeface="Open Sans Light" pitchFamily="34" charset="0"/>
              </a:rPr>
              <a:t>bower.json</a:t>
            </a:r>
            <a:endParaRPr lang="en-US" dirty="0" smtClean="0">
              <a:ea typeface="Open Sans Light" pitchFamily="34" charset="0"/>
              <a:cs typeface="Open Sans Light" pitchFamily="34" charset="0"/>
            </a:endParaRPr>
          </a:p>
          <a:p>
            <a:pPr marL="285750" indent="-285750">
              <a:lnSpc>
                <a:spcPct val="150000"/>
              </a:lnSpc>
              <a:buFont typeface="Arial" pitchFamily="34" charset="0"/>
              <a:buChar char="•"/>
            </a:pPr>
            <a:r>
              <a:rPr lang="en-US" dirty="0" smtClean="0">
                <a:ea typeface="Open Sans Light" pitchFamily="34" charset="0"/>
                <a:cs typeface="Open Sans Light" pitchFamily="34" charset="0"/>
              </a:rPr>
              <a:t>Install Bower</a:t>
            </a:r>
          </a:p>
          <a:p>
            <a:pPr marL="285750" indent="-285750">
              <a:lnSpc>
                <a:spcPct val="150000"/>
              </a:lnSpc>
              <a:buFont typeface="Arial" pitchFamily="34" charset="0"/>
              <a:buChar char="•"/>
            </a:pPr>
            <a:r>
              <a:rPr lang="en-US" dirty="0" smtClean="0">
                <a:ea typeface="Open Sans Light" pitchFamily="34" charset="0"/>
                <a:cs typeface="Open Sans Light" pitchFamily="34" charset="0"/>
              </a:rPr>
              <a:t>Install bootstrap using bower</a:t>
            </a:r>
          </a:p>
          <a:p>
            <a:pPr marL="285750" indent="-285750">
              <a:lnSpc>
                <a:spcPct val="150000"/>
              </a:lnSpc>
              <a:buFont typeface="Arial" pitchFamily="34" charset="0"/>
              <a:buChar char="•"/>
            </a:pPr>
            <a:r>
              <a:rPr lang="en-US" dirty="0" smtClean="0">
                <a:ea typeface="Open Sans Light" pitchFamily="34" charset="0"/>
                <a:cs typeface="Open Sans Light" pitchFamily="34" charset="0"/>
              </a:rPr>
              <a:t>Install angular using bower</a:t>
            </a:r>
          </a:p>
          <a:p>
            <a:pPr marL="285750" indent="-285750">
              <a:lnSpc>
                <a:spcPct val="150000"/>
              </a:lnSpc>
              <a:buFont typeface="Arial" pitchFamily="34" charset="0"/>
              <a:buChar char="•"/>
            </a:pPr>
            <a:r>
              <a:rPr lang="en-US" dirty="0" smtClean="0">
                <a:ea typeface="Open Sans Light" pitchFamily="34" charset="0"/>
                <a:cs typeface="Open Sans Light" pitchFamily="34" charset="0"/>
              </a:rPr>
              <a:t>Install mocha</a:t>
            </a:r>
          </a:p>
          <a:p>
            <a:pPr marL="285750" indent="-285750">
              <a:lnSpc>
                <a:spcPct val="150000"/>
              </a:lnSpc>
              <a:buFont typeface="Arial" pitchFamily="34" charset="0"/>
              <a:buChar char="•"/>
            </a:pPr>
            <a:r>
              <a:rPr lang="en-US" dirty="0" smtClean="0">
                <a:ea typeface="Open Sans Light" pitchFamily="34" charset="0"/>
                <a:cs typeface="Open Sans Light" pitchFamily="34" charset="0"/>
              </a:rPr>
              <a:t>Examples </a:t>
            </a:r>
          </a:p>
        </p:txBody>
      </p:sp>
      <p:pic>
        <p:nvPicPr>
          <p:cNvPr id="4" name="Picture 3" descr="tdd.jpg"/>
          <p:cNvPicPr>
            <a:picLocks noChangeAspect="1"/>
          </p:cNvPicPr>
          <p:nvPr/>
        </p:nvPicPr>
        <p:blipFill>
          <a:blip r:embed="rId2"/>
          <a:stretch>
            <a:fillRect/>
          </a:stretch>
        </p:blipFill>
        <p:spPr>
          <a:xfrm>
            <a:off x="8458200" y="1447800"/>
            <a:ext cx="3286125" cy="4448175"/>
          </a:xfrm>
          <a:prstGeom prst="rect">
            <a:avLst/>
          </a:prstGeom>
        </p:spPr>
      </p:pic>
    </p:spTree>
    <p:extLst>
      <p:ext uri="{BB962C8B-B14F-4D97-AF65-F5344CB8AC3E}">
        <p14:creationId xmlns="" xmlns:p14="http://schemas.microsoft.com/office/powerpoint/2010/main" val="1069547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Setup local Application } </a:t>
            </a:r>
            <a:endParaRPr lang="en-US" dirty="0">
              <a:latin typeface="Open Sans Extrabold" pitchFamily="34" charset="0"/>
              <a:ea typeface="Open Sans Extrabold" pitchFamily="34" charset="0"/>
              <a:cs typeface="Open Sans Extrabold" pitchFamily="34" charset="0"/>
            </a:endParaRPr>
          </a:p>
        </p:txBody>
      </p:sp>
      <p:sp>
        <p:nvSpPr>
          <p:cNvPr id="6" name="Rectangle 5"/>
          <p:cNvSpPr/>
          <p:nvPr/>
        </p:nvSpPr>
        <p:spPr>
          <a:xfrm>
            <a:off x="812800" y="1143000"/>
            <a:ext cx="6096000" cy="3831818"/>
          </a:xfrm>
          <a:prstGeom prst="rect">
            <a:avLst/>
          </a:prstGeom>
        </p:spPr>
        <p:txBody>
          <a:bodyPr>
            <a:spAutoFit/>
          </a:bodyPr>
          <a:lstStyle/>
          <a:p>
            <a:pPr marL="285750" indent="-285750">
              <a:lnSpc>
                <a:spcPct val="150000"/>
              </a:lnSpc>
              <a:buFont typeface="Arial" pitchFamily="34" charset="0"/>
              <a:buChar char="•"/>
            </a:pPr>
            <a:r>
              <a:rPr lang="en-US" dirty="0" smtClean="0">
                <a:ea typeface="Open Sans Light" pitchFamily="34" charset="0"/>
                <a:cs typeface="Open Sans Light" pitchFamily="34" charset="0"/>
              </a:rPr>
              <a:t>Create a </a:t>
            </a:r>
            <a:r>
              <a:rPr lang="en-US" dirty="0" err="1" smtClean="0">
                <a:ea typeface="Open Sans Light" pitchFamily="34" charset="0"/>
                <a:cs typeface="Open Sans Light" pitchFamily="34" charset="0"/>
              </a:rPr>
              <a:t>gulpfile</a:t>
            </a:r>
            <a:endParaRPr lang="en-US" dirty="0" smtClean="0">
              <a:ea typeface="Open Sans Light" pitchFamily="34" charset="0"/>
              <a:cs typeface="Open Sans Light" pitchFamily="34" charset="0"/>
            </a:endParaRP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Create a server</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Sync your code with browser</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Run your gulp task</a:t>
            </a:r>
          </a:p>
          <a:p>
            <a:pPr marL="285750" indent="-285750">
              <a:lnSpc>
                <a:spcPct val="150000"/>
              </a:lnSpc>
              <a:buFont typeface="Arial" pitchFamily="34" charset="0"/>
              <a:buChar char="•"/>
            </a:pPr>
            <a:r>
              <a:rPr lang="en-US" dirty="0" smtClean="0">
                <a:ea typeface="Open Sans Light" pitchFamily="34" charset="0"/>
                <a:cs typeface="Open Sans Light" pitchFamily="34" charset="0"/>
              </a:rPr>
              <a:t>Create your test folder</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Create a **</a:t>
            </a:r>
            <a:r>
              <a:rPr lang="en-US" dirty="0" err="1" smtClean="0">
                <a:ea typeface="Open Sans Light" pitchFamily="34" charset="0"/>
                <a:cs typeface="Open Sans Light" pitchFamily="34" charset="0"/>
              </a:rPr>
              <a:t>spec.js</a:t>
            </a:r>
            <a:endParaRPr lang="en-US" dirty="0" smtClean="0">
              <a:ea typeface="Open Sans Light" pitchFamily="34" charset="0"/>
              <a:cs typeface="Open Sans Light" pitchFamily="34" charset="0"/>
            </a:endParaRP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Install Mocha</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Run test</a:t>
            </a:r>
          </a:p>
          <a:p>
            <a:pPr marL="285750" indent="-285750">
              <a:lnSpc>
                <a:spcPct val="150000"/>
              </a:lnSpc>
              <a:buFont typeface="Arial" pitchFamily="34" charset="0"/>
              <a:buChar char="•"/>
            </a:pPr>
            <a:r>
              <a:rPr lang="en-US" dirty="0" smtClean="0">
                <a:ea typeface="Open Sans Light" pitchFamily="34" charset="0"/>
                <a:cs typeface="Open Sans Light" pitchFamily="34" charset="0"/>
              </a:rPr>
              <a:t>Examples  and Exercises  </a:t>
            </a:r>
          </a:p>
        </p:txBody>
      </p:sp>
      <p:pic>
        <p:nvPicPr>
          <p:cNvPr id="4" name="Picture 3" descr="tdd.jpg"/>
          <p:cNvPicPr>
            <a:picLocks noChangeAspect="1"/>
          </p:cNvPicPr>
          <p:nvPr/>
        </p:nvPicPr>
        <p:blipFill>
          <a:blip r:embed="rId2"/>
          <a:stretch>
            <a:fillRect/>
          </a:stretch>
        </p:blipFill>
        <p:spPr>
          <a:xfrm>
            <a:off x="8458200" y="1447800"/>
            <a:ext cx="3286125" cy="4448175"/>
          </a:xfrm>
          <a:prstGeom prst="rect">
            <a:avLst/>
          </a:prstGeom>
        </p:spPr>
      </p:pic>
    </p:spTree>
    <p:extLst>
      <p:ext uri="{BB962C8B-B14F-4D97-AF65-F5344CB8AC3E}">
        <p14:creationId xmlns="" xmlns:p14="http://schemas.microsoft.com/office/powerpoint/2010/main" val="1069547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Run a Test } </a:t>
            </a:r>
            <a:endParaRPr lang="en-US" dirty="0">
              <a:latin typeface="Open Sans Extrabold" pitchFamily="34" charset="0"/>
              <a:ea typeface="Open Sans Extrabold" pitchFamily="34" charset="0"/>
              <a:cs typeface="Open Sans Extrabold" pitchFamily="34" charset="0"/>
            </a:endParaRPr>
          </a:p>
        </p:txBody>
      </p:sp>
      <p:sp>
        <p:nvSpPr>
          <p:cNvPr id="6" name="Rectangle 5"/>
          <p:cNvSpPr/>
          <p:nvPr/>
        </p:nvSpPr>
        <p:spPr>
          <a:xfrm>
            <a:off x="812800" y="1143000"/>
            <a:ext cx="6096000" cy="2169825"/>
          </a:xfrm>
          <a:prstGeom prst="rect">
            <a:avLst/>
          </a:prstGeom>
        </p:spPr>
        <p:txBody>
          <a:bodyPr>
            <a:spAutoFit/>
          </a:bodyPr>
          <a:lstStyle/>
          <a:p>
            <a:pPr marL="285750" indent="-285750">
              <a:lnSpc>
                <a:spcPct val="150000"/>
              </a:lnSpc>
              <a:buFont typeface="Arial" pitchFamily="34" charset="0"/>
              <a:buChar char="•"/>
            </a:pPr>
            <a:r>
              <a:rPr lang="en-US" dirty="0" smtClean="0">
                <a:ea typeface="Open Sans Light" pitchFamily="34" charset="0"/>
                <a:cs typeface="Open Sans Light" pitchFamily="34" charset="0"/>
              </a:rPr>
              <a:t>Create an element in JavaScript With TDD </a:t>
            </a:r>
            <a:r>
              <a:rPr lang="en-US" dirty="0" err="1" smtClean="0">
                <a:ea typeface="Open Sans Light" pitchFamily="34" charset="0"/>
                <a:cs typeface="Open Sans Light" pitchFamily="34" charset="0"/>
              </a:rPr>
              <a:t>Approch</a:t>
            </a:r>
            <a:endParaRPr lang="en-US" dirty="0" smtClean="0">
              <a:ea typeface="Open Sans Light" pitchFamily="34" charset="0"/>
              <a:cs typeface="Open Sans Light" pitchFamily="34" charset="0"/>
            </a:endParaRPr>
          </a:p>
          <a:p>
            <a:pPr marL="285750" indent="-285750">
              <a:lnSpc>
                <a:spcPct val="150000"/>
              </a:lnSpc>
              <a:buFont typeface="Arial" pitchFamily="34" charset="0"/>
              <a:buChar char="•"/>
            </a:pPr>
            <a:r>
              <a:rPr lang="en-US" dirty="0" smtClean="0">
                <a:ea typeface="Open Sans Light" pitchFamily="34" charset="0"/>
                <a:cs typeface="Open Sans Light" pitchFamily="34" charset="0"/>
              </a:rPr>
              <a:t>Bind Click Event </a:t>
            </a:r>
          </a:p>
          <a:p>
            <a:pPr marL="285750" indent="-285750">
              <a:lnSpc>
                <a:spcPct val="150000"/>
              </a:lnSpc>
              <a:buFont typeface="Arial" pitchFamily="34" charset="0"/>
              <a:buChar char="•"/>
            </a:pPr>
            <a:r>
              <a:rPr lang="en-US" dirty="0" smtClean="0">
                <a:ea typeface="Open Sans Light" pitchFamily="34" charset="0"/>
                <a:cs typeface="Open Sans Light" pitchFamily="34" charset="0"/>
              </a:rPr>
              <a:t>Install Karma</a:t>
            </a:r>
          </a:p>
          <a:p>
            <a:pPr marL="285750" indent="-285750">
              <a:lnSpc>
                <a:spcPct val="150000"/>
              </a:lnSpc>
              <a:buFont typeface="Arial" pitchFamily="34" charset="0"/>
              <a:buChar char="•"/>
            </a:pPr>
            <a:r>
              <a:rPr lang="en-US" dirty="0" smtClean="0">
                <a:ea typeface="Open Sans Light" pitchFamily="34" charset="0"/>
                <a:cs typeface="Open Sans Light" pitchFamily="34" charset="0"/>
              </a:rPr>
              <a:t>Run Karma</a:t>
            </a:r>
          </a:p>
          <a:p>
            <a:pPr marL="285750" indent="-285750">
              <a:lnSpc>
                <a:spcPct val="150000"/>
              </a:lnSpc>
              <a:buFont typeface="Arial" pitchFamily="34" charset="0"/>
              <a:buChar char="•"/>
            </a:pPr>
            <a:r>
              <a:rPr lang="en-US" dirty="0" smtClean="0">
                <a:ea typeface="Open Sans Light" pitchFamily="34" charset="0"/>
                <a:cs typeface="Open Sans Light" pitchFamily="34" charset="0"/>
              </a:rPr>
              <a:t>Test your test in Firefox, Internet Explorer and chrome</a:t>
            </a:r>
          </a:p>
        </p:txBody>
      </p:sp>
      <p:pic>
        <p:nvPicPr>
          <p:cNvPr id="4" name="Picture 3" descr="tdd.jpg"/>
          <p:cNvPicPr>
            <a:picLocks noChangeAspect="1"/>
          </p:cNvPicPr>
          <p:nvPr/>
        </p:nvPicPr>
        <p:blipFill>
          <a:blip r:embed="rId2"/>
          <a:stretch>
            <a:fillRect/>
          </a:stretch>
        </p:blipFill>
        <p:spPr>
          <a:xfrm>
            <a:off x="8458200" y="1447800"/>
            <a:ext cx="3286125" cy="4448175"/>
          </a:xfrm>
          <a:prstGeom prst="rect">
            <a:avLst/>
          </a:prstGeom>
        </p:spPr>
      </p:pic>
    </p:spTree>
    <p:extLst>
      <p:ext uri="{BB962C8B-B14F-4D97-AF65-F5344CB8AC3E}">
        <p14:creationId xmlns="" xmlns:p14="http://schemas.microsoft.com/office/powerpoint/2010/main" val="1069547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Gulp File } </a:t>
            </a:r>
            <a:endParaRPr lang="en-US" dirty="0"/>
          </a:p>
        </p:txBody>
      </p:sp>
      <p:sp>
        <p:nvSpPr>
          <p:cNvPr id="3" name="Content Placeholder 2"/>
          <p:cNvSpPr>
            <a:spLocks noGrp="1"/>
          </p:cNvSpPr>
          <p:nvPr>
            <p:ph idx="1"/>
          </p:nvPr>
        </p:nvSpPr>
        <p:spPr/>
        <p:txBody>
          <a:bodyPr/>
          <a:lstStyle/>
          <a:p>
            <a:pPr>
              <a:buNone/>
            </a:pPr>
            <a:r>
              <a:rPr lang="en-US" sz="1800" dirty="0" err="1" smtClean="0"/>
              <a:t>var</a:t>
            </a:r>
            <a:r>
              <a:rPr lang="en-US" sz="1800" dirty="0" smtClean="0"/>
              <a:t> gulp = require('gulp');</a:t>
            </a:r>
          </a:p>
          <a:p>
            <a:pPr>
              <a:buNone/>
            </a:pPr>
            <a:r>
              <a:rPr lang="en-US" sz="1800" dirty="0" err="1" smtClean="0"/>
              <a:t>var</a:t>
            </a:r>
            <a:r>
              <a:rPr lang="en-US" sz="1800" dirty="0" smtClean="0"/>
              <a:t> </a:t>
            </a:r>
            <a:r>
              <a:rPr lang="en-US" sz="1800" dirty="0" err="1" smtClean="0"/>
              <a:t>browserSync</a:t>
            </a:r>
            <a:r>
              <a:rPr lang="en-US" sz="1800" dirty="0" smtClean="0"/>
              <a:t> = require('browser-sync');</a:t>
            </a:r>
          </a:p>
          <a:p>
            <a:pPr>
              <a:buNone/>
            </a:pPr>
            <a:r>
              <a:rPr lang="en-US" sz="1800" dirty="0" err="1" smtClean="0"/>
              <a:t>var</a:t>
            </a:r>
            <a:r>
              <a:rPr lang="en-US" sz="1800" dirty="0" smtClean="0"/>
              <a:t> karma = require('karma').Server;</a:t>
            </a:r>
          </a:p>
          <a:p>
            <a:pPr>
              <a:buNone/>
            </a:pPr>
            <a:r>
              <a:rPr lang="en-US" sz="1800" dirty="0" err="1" smtClean="0"/>
              <a:t>gulp.task</a:t>
            </a:r>
            <a:r>
              <a:rPr lang="en-US" sz="1800" dirty="0" smtClean="0"/>
              <a:t>("test-server", function(){</a:t>
            </a:r>
          </a:p>
          <a:p>
            <a:pPr>
              <a:buNone/>
            </a:pPr>
            <a:r>
              <a:rPr lang="en-US" sz="1800" dirty="0" smtClean="0"/>
              <a:t>	</a:t>
            </a:r>
            <a:r>
              <a:rPr lang="en-US" sz="1800" dirty="0" err="1" smtClean="0"/>
              <a:t>browserSync.init</a:t>
            </a:r>
            <a:r>
              <a:rPr lang="en-US" sz="1800" dirty="0" smtClean="0"/>
              <a:t>({</a:t>
            </a:r>
          </a:p>
          <a:p>
            <a:pPr>
              <a:buNone/>
            </a:pPr>
            <a:r>
              <a:rPr lang="en-US" sz="1800" dirty="0" smtClean="0"/>
              <a:t>		</a:t>
            </a:r>
            <a:r>
              <a:rPr lang="en-US" sz="1800" dirty="0" err="1" smtClean="0"/>
              <a:t>notify:false</a:t>
            </a:r>
            <a:r>
              <a:rPr lang="en-US" sz="1800" dirty="0" smtClean="0"/>
              <a:t>,</a:t>
            </a:r>
          </a:p>
          <a:p>
            <a:pPr>
              <a:buNone/>
            </a:pPr>
            <a:r>
              <a:rPr lang="en-US" sz="1800" dirty="0" smtClean="0"/>
              <a:t>		port:8000,</a:t>
            </a:r>
          </a:p>
          <a:p>
            <a:pPr>
              <a:buNone/>
            </a:pPr>
            <a:r>
              <a:rPr lang="en-US" sz="1800" dirty="0" smtClean="0"/>
              <a:t>		server:{</a:t>
            </a:r>
          </a:p>
          <a:p>
            <a:pPr>
              <a:buNone/>
            </a:pPr>
            <a:r>
              <a:rPr lang="en-US" sz="1800" dirty="0" smtClean="0"/>
              <a:t>			</a:t>
            </a:r>
            <a:r>
              <a:rPr lang="en-US" sz="1800" dirty="0" err="1" smtClean="0"/>
              <a:t>baseDir</a:t>
            </a:r>
            <a:r>
              <a:rPr lang="en-US" sz="1800" dirty="0" smtClean="0"/>
              <a:t>:["test"],</a:t>
            </a:r>
          </a:p>
          <a:p>
            <a:pPr>
              <a:buNone/>
            </a:pPr>
            <a:r>
              <a:rPr lang="en-US" sz="1800" dirty="0" smtClean="0"/>
              <a:t>			routes:{</a:t>
            </a:r>
          </a:p>
          <a:p>
            <a:pPr>
              <a:buNone/>
            </a:pPr>
            <a:r>
              <a:rPr lang="en-US" sz="1800" dirty="0" smtClean="0"/>
              <a:t>				'/</a:t>
            </a:r>
            <a:r>
              <a:rPr lang="en-US" sz="1800" dirty="0" err="1" smtClean="0"/>
              <a:t>bower_components':'bower_components</a:t>
            </a:r>
            <a:r>
              <a:rPr lang="en-US" sz="1800" dirty="0" smtClean="0"/>
              <a:t>'</a:t>
            </a:r>
          </a:p>
          <a:p>
            <a:pPr>
              <a:buNone/>
            </a:pPr>
            <a:r>
              <a:rPr lang="en-US" sz="1800" dirty="0" smtClean="0"/>
              <a:t>			}</a:t>
            </a:r>
          </a:p>
          <a:p>
            <a:pPr>
              <a:buNone/>
            </a:pPr>
            <a:r>
              <a:rPr lang="en-US" sz="1800" dirty="0" smtClean="0"/>
              <a:t>		}</a:t>
            </a:r>
          </a:p>
          <a:p>
            <a:pPr>
              <a:buNone/>
            </a:pPr>
            <a:r>
              <a:rPr lang="en-US" sz="1800" dirty="0" smtClean="0"/>
              <a:t>	})</a:t>
            </a:r>
          </a:p>
          <a:p>
            <a:pPr>
              <a:buNone/>
            </a:pPr>
            <a:r>
              <a:rPr lang="en-US" sz="1800"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Gulp File } </a:t>
            </a:r>
            <a:endParaRPr lang="en-US" dirty="0"/>
          </a:p>
        </p:txBody>
      </p:sp>
      <p:sp>
        <p:nvSpPr>
          <p:cNvPr id="3" name="Content Placeholder 2"/>
          <p:cNvSpPr>
            <a:spLocks noGrp="1"/>
          </p:cNvSpPr>
          <p:nvPr>
            <p:ph idx="1"/>
          </p:nvPr>
        </p:nvSpPr>
        <p:spPr/>
        <p:txBody>
          <a:bodyPr/>
          <a:lstStyle/>
          <a:p>
            <a:pPr>
              <a:buNone/>
            </a:pPr>
            <a:r>
              <a:rPr lang="en-US" sz="1800" dirty="0" err="1" smtClean="0"/>
              <a:t>gulp.task</a:t>
            </a:r>
            <a:r>
              <a:rPr lang="en-US" sz="1800" dirty="0" smtClean="0"/>
              <a:t>("karma-serve", function(){</a:t>
            </a:r>
          </a:p>
          <a:p>
            <a:pPr>
              <a:buNone/>
            </a:pPr>
            <a:r>
              <a:rPr lang="en-US" sz="1800" dirty="0" smtClean="0"/>
              <a:t>	</a:t>
            </a:r>
            <a:r>
              <a:rPr lang="en-US" sz="1800" dirty="0" err="1" smtClean="0"/>
              <a:t>karma.start</a:t>
            </a:r>
            <a:r>
              <a:rPr lang="en-US" sz="1800" dirty="0" smtClean="0"/>
              <a:t>({</a:t>
            </a:r>
          </a:p>
          <a:p>
            <a:pPr>
              <a:buNone/>
            </a:pPr>
            <a:r>
              <a:rPr lang="en-US" sz="1800" dirty="0" smtClean="0"/>
              <a:t>		</a:t>
            </a:r>
            <a:r>
              <a:rPr lang="en-US" sz="1800" dirty="0" err="1" smtClean="0"/>
              <a:t>configFile:__dirname</a:t>
            </a:r>
            <a:r>
              <a:rPr lang="en-US" sz="1800" dirty="0" smtClean="0"/>
              <a:t> + '/</a:t>
            </a:r>
            <a:r>
              <a:rPr lang="en-US" sz="1800" dirty="0" err="1" smtClean="0"/>
              <a:t>karma.conf.js</a:t>
            </a:r>
            <a:r>
              <a:rPr lang="en-US" sz="1800" dirty="0" smtClean="0"/>
              <a:t>',</a:t>
            </a:r>
          </a:p>
          <a:p>
            <a:pPr>
              <a:buNone/>
            </a:pPr>
            <a:r>
              <a:rPr lang="en-US" sz="1800" dirty="0" smtClean="0"/>
              <a:t>		</a:t>
            </a:r>
            <a:r>
              <a:rPr lang="en-US" sz="1800" dirty="0" err="1" smtClean="0"/>
              <a:t>singleRun:false</a:t>
            </a:r>
            <a:endParaRPr lang="en-US" sz="1800" dirty="0" smtClean="0"/>
          </a:p>
          <a:p>
            <a:pPr>
              <a:buNone/>
            </a:pPr>
            <a:r>
              <a:rPr lang="en-US" sz="1800" dirty="0" smtClean="0"/>
              <a:t>	})</a:t>
            </a:r>
          </a:p>
          <a:p>
            <a:pPr>
              <a:buNone/>
            </a:pPr>
            <a:r>
              <a:rPr lang="en-US" sz="1800" dirty="0" smtClean="0"/>
              <a:t>})</a:t>
            </a:r>
          </a:p>
          <a:p>
            <a:pPr>
              <a:buNone/>
            </a:pPr>
            <a:endParaRPr lang="en-US" sz="1800" dirty="0" smtClean="0"/>
          </a:p>
          <a:p>
            <a:pPr>
              <a:buNone/>
            </a:pPr>
            <a:r>
              <a:rPr lang="en-US" sz="1800" dirty="0" err="1" smtClean="0"/>
              <a:t>gulp.task</a:t>
            </a:r>
            <a:r>
              <a:rPr lang="en-US" sz="1800" dirty="0" smtClean="0"/>
              <a:t>('watch', function() {</a:t>
            </a:r>
          </a:p>
          <a:p>
            <a:pPr>
              <a:buNone/>
            </a:pPr>
            <a:r>
              <a:rPr lang="en-US" sz="1800" dirty="0" smtClean="0"/>
              <a:t>	</a:t>
            </a:r>
            <a:r>
              <a:rPr lang="en-US" sz="1800" dirty="0" err="1" smtClean="0"/>
              <a:t>gulp.watch</a:t>
            </a:r>
            <a:r>
              <a:rPr lang="en-US" sz="1800" dirty="0" smtClean="0"/>
              <a:t>(['application/**/*.*']).on('change', </a:t>
            </a:r>
            <a:r>
              <a:rPr lang="en-US" sz="1800" dirty="0" err="1" smtClean="0"/>
              <a:t>browserSync.reload</a:t>
            </a:r>
            <a:r>
              <a:rPr lang="en-US" sz="1800" dirty="0" smtClean="0"/>
              <a:t>);</a:t>
            </a:r>
          </a:p>
          <a:p>
            <a:pPr>
              <a:buNone/>
            </a:pPr>
            <a:r>
              <a:rPr lang="en-US" sz="1800" dirty="0" smtClean="0"/>
              <a:t>})</a:t>
            </a:r>
          </a:p>
          <a:p>
            <a:pPr>
              <a:buNone/>
            </a:pPr>
            <a:r>
              <a:rPr lang="en-US" sz="1800" dirty="0" err="1" smtClean="0"/>
              <a:t>gulp.task</a:t>
            </a:r>
            <a:r>
              <a:rPr lang="en-US" sz="1800" dirty="0" smtClean="0"/>
              <a:t>('default', ['karma-</a:t>
            </a:r>
            <a:r>
              <a:rPr lang="en-US" sz="1800" dirty="0" err="1" smtClean="0"/>
              <a:t>serve','watch</a:t>
            </a:r>
            <a:r>
              <a:rPr lang="en-US" sz="1800" dirty="0" smtClean="0"/>
              <a:t>'])</a:t>
            </a:r>
          </a:p>
          <a:p>
            <a:pPr>
              <a:buNone/>
            </a:pP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a:t>
            </a:r>
            <a:r>
              <a:rPr lang="en-US" dirty="0" smtClean="0">
                <a:latin typeface="Open Sans Extrabold" pitchFamily="34" charset="0"/>
                <a:ea typeface="Open Sans Extrabold" pitchFamily="34" charset="0"/>
                <a:cs typeface="Open Sans Extrabold" pitchFamily="34" charset="0"/>
              </a:rPr>
              <a:t>Assignment </a:t>
            </a:r>
            <a:r>
              <a:rPr lang="en-US" dirty="0" smtClean="0">
                <a:latin typeface="Open Sans Extrabold" pitchFamily="34" charset="0"/>
                <a:ea typeface="Open Sans Extrabold" pitchFamily="34" charset="0"/>
                <a:cs typeface="Open Sans Extrabold" pitchFamily="34" charset="0"/>
              </a:rPr>
              <a:t>} </a:t>
            </a:r>
            <a:endParaRPr lang="en-US" dirty="0"/>
          </a:p>
        </p:txBody>
      </p:sp>
      <p:sp>
        <p:nvSpPr>
          <p:cNvPr id="3" name="Content Placeholder 2"/>
          <p:cNvSpPr>
            <a:spLocks noGrp="1"/>
          </p:cNvSpPr>
          <p:nvPr>
            <p:ph idx="1"/>
          </p:nvPr>
        </p:nvSpPr>
        <p:spPr/>
        <p:txBody>
          <a:bodyPr/>
          <a:lstStyle/>
          <a:p>
            <a:pPr>
              <a:buNone/>
            </a:pPr>
            <a:r>
              <a:rPr lang="en-US" sz="1800" dirty="0" smtClean="0"/>
              <a:t>Design a Tic </a:t>
            </a:r>
            <a:r>
              <a:rPr lang="en-US" sz="1800" dirty="0" err="1" smtClean="0"/>
              <a:t>Tac</a:t>
            </a:r>
            <a:r>
              <a:rPr lang="en-US" sz="1800" dirty="0" smtClean="0"/>
              <a:t> Toe game  and test it</a:t>
            </a:r>
            <a:endParaRPr lang="en-US" sz="1800" dirty="0"/>
          </a:p>
        </p:txBody>
      </p:sp>
      <p:pic>
        <p:nvPicPr>
          <p:cNvPr id="4" name="Picture 3" descr="Tic_tac_toe.svg.png"/>
          <p:cNvPicPr>
            <a:picLocks noChangeAspect="1"/>
          </p:cNvPicPr>
          <p:nvPr/>
        </p:nvPicPr>
        <p:blipFill>
          <a:blip r:embed="rId2"/>
          <a:stretch>
            <a:fillRect/>
          </a:stretch>
        </p:blipFill>
        <p:spPr>
          <a:xfrm>
            <a:off x="3581400" y="1752600"/>
            <a:ext cx="5076825" cy="45127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36" y="248063"/>
            <a:ext cx="7765493" cy="685979"/>
          </a:xfrm>
        </p:spPr>
        <p:txBody>
          <a:bodyPr/>
          <a:lstStyle/>
          <a:p>
            <a:r>
              <a:rPr lang="en-US" dirty="0">
                <a:solidFill>
                  <a:srgbClr val="00B0F0"/>
                </a:solidFill>
              </a:rPr>
              <a:t>Questions</a:t>
            </a:r>
          </a:p>
        </p:txBody>
      </p:sp>
      <p:pic>
        <p:nvPicPr>
          <p:cNvPr id="4" name="Picture 9"/>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4495800" y="1524000"/>
            <a:ext cx="3265684"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06697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04295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Session Objective } </a:t>
            </a:r>
            <a:endParaRPr lang="en-US" dirty="0">
              <a:latin typeface="Open Sans Extrabold" pitchFamily="34" charset="0"/>
              <a:ea typeface="Open Sans Extrabold" pitchFamily="34" charset="0"/>
              <a:cs typeface="Open Sans Extrabold" pitchFamily="34" charset="0"/>
            </a:endParaRPr>
          </a:p>
        </p:txBody>
      </p:sp>
      <p:sp>
        <p:nvSpPr>
          <p:cNvPr id="6" name="Rectangle 5"/>
          <p:cNvSpPr/>
          <p:nvPr/>
        </p:nvSpPr>
        <p:spPr>
          <a:xfrm>
            <a:off x="812800" y="1143000"/>
            <a:ext cx="6096000" cy="3788858"/>
          </a:xfrm>
          <a:prstGeom prst="rect">
            <a:avLst/>
          </a:prstGeom>
        </p:spPr>
        <p:txBody>
          <a:bodyPr>
            <a:spAutoFit/>
          </a:bodyPr>
          <a:lstStyle/>
          <a:p>
            <a:pPr marL="285750" indent="-285750">
              <a:lnSpc>
                <a:spcPct val="150000"/>
              </a:lnSpc>
              <a:buFont typeface="Arial" pitchFamily="34" charset="0"/>
              <a:buChar char="•"/>
            </a:pPr>
            <a:r>
              <a:rPr lang="en-US" dirty="0" smtClean="0">
                <a:ea typeface="Open Sans Light" pitchFamily="34" charset="0"/>
                <a:cs typeface="Open Sans Light" pitchFamily="34" charset="0"/>
              </a:rPr>
              <a:t>Introduction</a:t>
            </a:r>
          </a:p>
          <a:p>
            <a:pPr marL="285750" indent="-285750">
              <a:lnSpc>
                <a:spcPct val="150000"/>
              </a:lnSpc>
              <a:buFont typeface="Arial" pitchFamily="34" charset="0"/>
              <a:buChar char="•"/>
            </a:pPr>
            <a:r>
              <a:rPr lang="en-US" dirty="0" smtClean="0">
                <a:ea typeface="Open Sans Light" pitchFamily="34" charset="0"/>
                <a:cs typeface="Open Sans Light" pitchFamily="34" charset="0"/>
              </a:rPr>
              <a:t>What is TDD</a:t>
            </a:r>
          </a:p>
          <a:p>
            <a:pPr marL="285750" indent="-285750">
              <a:lnSpc>
                <a:spcPct val="150000"/>
              </a:lnSpc>
              <a:buFont typeface="Arial" pitchFamily="34" charset="0"/>
              <a:buChar char="•"/>
            </a:pPr>
            <a:r>
              <a:rPr lang="en-US" dirty="0" smtClean="0">
                <a:ea typeface="Open Sans Light" pitchFamily="34" charset="0"/>
                <a:cs typeface="Open Sans Light" pitchFamily="34" charset="0"/>
              </a:rPr>
              <a:t>Test First</a:t>
            </a:r>
          </a:p>
          <a:p>
            <a:pPr marL="285750" indent="-285750">
              <a:lnSpc>
                <a:spcPct val="150000"/>
              </a:lnSpc>
              <a:buFont typeface="Arial" pitchFamily="34" charset="0"/>
              <a:buChar char="•"/>
            </a:pPr>
            <a:r>
              <a:rPr lang="en-US" dirty="0" smtClean="0">
                <a:ea typeface="Open Sans Light" pitchFamily="34" charset="0"/>
                <a:cs typeface="Open Sans Light" pitchFamily="34" charset="0"/>
              </a:rPr>
              <a:t>Introduction to Mocha Testing  Framework</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Creating your first  test</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Making Sure you fail test</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Getting your test pass</a:t>
            </a:r>
          </a:p>
          <a:p>
            <a:pPr marL="742950" lvl="1" indent="-285750">
              <a:lnSpc>
                <a:spcPct val="150000"/>
              </a:lnSpc>
              <a:buFont typeface="Arial" pitchFamily="34" charset="0"/>
              <a:buChar char="•"/>
            </a:pPr>
            <a:r>
              <a:rPr lang="en-US" dirty="0" smtClean="0">
                <a:ea typeface="Open Sans Light" pitchFamily="34" charset="0"/>
                <a:cs typeface="Open Sans Light" pitchFamily="34" charset="0"/>
              </a:rPr>
              <a:t>Application setup using gulp</a:t>
            </a:r>
          </a:p>
          <a:p>
            <a:pPr marL="742950" lvl="1" indent="-285750">
              <a:lnSpc>
                <a:spcPct val="150000"/>
              </a:lnSpc>
              <a:buFont typeface="Arial" pitchFamily="34" charset="0"/>
              <a:buChar char="•"/>
            </a:pPr>
            <a:endParaRPr lang="en-US" dirty="0" smtClean="0">
              <a:ea typeface="Open Sans Light" pitchFamily="34" charset="0"/>
              <a:cs typeface="Open Sans Light" pitchFamily="34" charset="0"/>
            </a:endParaRPr>
          </a:p>
        </p:txBody>
      </p:sp>
    </p:spTree>
    <p:extLst>
      <p:ext uri="{BB962C8B-B14F-4D97-AF65-F5344CB8AC3E}">
        <p14:creationId xmlns="" xmlns:p14="http://schemas.microsoft.com/office/powerpoint/2010/main" val="1069547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What is Testing} </a:t>
            </a:r>
            <a:endParaRPr lang="en-US" dirty="0">
              <a:latin typeface="Open Sans Extrabold" pitchFamily="34" charset="0"/>
              <a:ea typeface="Open Sans Extrabold" pitchFamily="34" charset="0"/>
              <a:cs typeface="Open Sans Extrabold" pitchFamily="34" charset="0"/>
            </a:endParaRPr>
          </a:p>
        </p:txBody>
      </p:sp>
      <p:sp>
        <p:nvSpPr>
          <p:cNvPr id="6" name="Rectangle 5"/>
          <p:cNvSpPr/>
          <p:nvPr/>
        </p:nvSpPr>
        <p:spPr>
          <a:xfrm>
            <a:off x="812800" y="1143000"/>
            <a:ext cx="10388600" cy="1338828"/>
          </a:xfrm>
          <a:prstGeom prst="rect">
            <a:avLst/>
          </a:prstGeom>
        </p:spPr>
        <p:txBody>
          <a:bodyPr wrap="square">
            <a:spAutoFit/>
          </a:bodyPr>
          <a:lstStyle/>
          <a:p>
            <a:pPr marL="285750" indent="-285750">
              <a:lnSpc>
                <a:spcPct val="150000"/>
              </a:lnSpc>
              <a:buFont typeface="Arial" pitchFamily="34" charset="0"/>
              <a:buChar char="•"/>
            </a:pPr>
            <a:r>
              <a:rPr lang="en-US" dirty="0" smtClean="0">
                <a:ea typeface="Open Sans Light" pitchFamily="34" charset="0"/>
                <a:cs typeface="Open Sans Light" pitchFamily="34" charset="0"/>
              </a:rPr>
              <a:t>Testing is a process of executing a program or application with the intent of finding the software bugs. It can also be stated as the process of validating and verifying that a software program or application or product: Meets the business and technical requirements that guided it's design and development.</a:t>
            </a:r>
          </a:p>
        </p:txBody>
      </p:sp>
    </p:spTree>
    <p:extLst>
      <p:ext uri="{BB962C8B-B14F-4D97-AF65-F5344CB8AC3E}">
        <p14:creationId xmlns="" xmlns:p14="http://schemas.microsoft.com/office/powerpoint/2010/main" val="1069547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Test Driven Development } </a:t>
            </a:r>
            <a:endParaRPr lang="en-US" dirty="0">
              <a:latin typeface="Open Sans Extrabold" pitchFamily="34" charset="0"/>
              <a:ea typeface="Open Sans Extrabold" pitchFamily="34" charset="0"/>
              <a:cs typeface="Open Sans Extrabold" pitchFamily="34" charset="0"/>
            </a:endParaRPr>
          </a:p>
        </p:txBody>
      </p:sp>
      <p:sp>
        <p:nvSpPr>
          <p:cNvPr id="6" name="Rectangle 5"/>
          <p:cNvSpPr/>
          <p:nvPr/>
        </p:nvSpPr>
        <p:spPr>
          <a:xfrm>
            <a:off x="812800" y="1143000"/>
            <a:ext cx="9931400" cy="3970318"/>
          </a:xfrm>
          <a:prstGeom prst="rect">
            <a:avLst/>
          </a:prstGeom>
        </p:spPr>
        <p:txBody>
          <a:bodyPr wrap="square">
            <a:spAutoFit/>
          </a:bodyPr>
          <a:lstStyle/>
          <a:p>
            <a:r>
              <a:rPr lang="en-US" b="1" dirty="0" smtClean="0">
                <a:ea typeface="Open Sans Light" pitchFamily="34" charset="0"/>
                <a:cs typeface="Open Sans Light" pitchFamily="34" charset="0"/>
              </a:rPr>
              <a:t>What is Unit Test?</a:t>
            </a:r>
          </a:p>
          <a:p>
            <a:pPr lvl="1"/>
            <a:r>
              <a:rPr lang="en-US" dirty="0" smtClean="0">
                <a:ea typeface="Open Sans Light" pitchFamily="34" charset="0"/>
                <a:cs typeface="Open Sans Light" pitchFamily="34" charset="0"/>
              </a:rPr>
              <a:t>A unit test focuses on a single “unit of code” – usually a function in an object or module. By making the test specific to a single function, the test should be simple, quick to write, and quick to run. This means you can have many unit tests, and more unit tests means more bugs caught. They are especially helpful if you need to change your code, as you can safely do so and trust that any other code will not break.</a:t>
            </a:r>
          </a:p>
          <a:p>
            <a:pPr lvl="1"/>
            <a:r>
              <a:rPr lang="en-US" dirty="0" smtClean="0">
                <a:ea typeface="Open Sans Light" pitchFamily="34" charset="0"/>
                <a:cs typeface="Open Sans Light" pitchFamily="34" charset="0"/>
              </a:rPr>
              <a:t>You don’t have to use any specific syntax for unit tests – in fact, you can even write unit tests with plain JavaScript</a:t>
            </a:r>
          </a:p>
          <a:p>
            <a:pPr lvl="1">
              <a:buNone/>
            </a:pPr>
            <a:r>
              <a:rPr lang="en-US" b="1" dirty="0" smtClean="0">
                <a:ea typeface="Open Sans Light" pitchFamily="34" charset="0"/>
                <a:cs typeface="Open Sans Light" pitchFamily="34" charset="0"/>
              </a:rPr>
              <a:t>		</a:t>
            </a:r>
            <a:r>
              <a:rPr lang="en-US" b="1" dirty="0" err="1" smtClean="0">
                <a:ea typeface="Open Sans Light" pitchFamily="34" charset="0"/>
                <a:cs typeface="Open Sans Light" pitchFamily="34" charset="0"/>
              </a:rPr>
              <a:t>var</a:t>
            </a:r>
            <a:r>
              <a:rPr lang="en-US" dirty="0" smtClean="0">
                <a:ea typeface="Open Sans Light" pitchFamily="34" charset="0"/>
                <a:cs typeface="Open Sans Light" pitchFamily="34" charset="0"/>
              </a:rPr>
              <a:t> </a:t>
            </a:r>
            <a:r>
              <a:rPr lang="en-US" dirty="0" smtClean="0">
                <a:ea typeface="Open Sans Light" pitchFamily="34" charset="0"/>
                <a:cs typeface="Open Sans Light" pitchFamily="34" charset="0"/>
              </a:rPr>
              <a:t>name= ‘</a:t>
            </a:r>
            <a:r>
              <a:rPr lang="en-US" dirty="0" err="1" smtClean="0">
                <a:ea typeface="Open Sans Light" pitchFamily="34" charset="0"/>
                <a:cs typeface="Open Sans Light" pitchFamily="34" charset="0"/>
              </a:rPr>
              <a:t>Jhon</a:t>
            </a:r>
            <a:r>
              <a:rPr lang="en-US" dirty="0" smtClean="0">
                <a:ea typeface="Open Sans Light" pitchFamily="34" charset="0"/>
                <a:cs typeface="Open Sans Light" pitchFamily="34" charset="0"/>
              </a:rPr>
              <a:t>’;</a:t>
            </a:r>
            <a:endParaRPr lang="en-US" dirty="0" smtClean="0">
              <a:ea typeface="Open Sans Light" pitchFamily="34" charset="0"/>
              <a:cs typeface="Open Sans Light" pitchFamily="34" charset="0"/>
            </a:endParaRPr>
          </a:p>
          <a:p>
            <a:pPr lvl="1">
              <a:buNone/>
            </a:pPr>
            <a:r>
              <a:rPr lang="en-US" dirty="0" smtClean="0">
                <a:ea typeface="Open Sans Light" pitchFamily="34" charset="0"/>
                <a:cs typeface="Open Sans Light" pitchFamily="34" charset="0"/>
              </a:rPr>
              <a:t>		 </a:t>
            </a:r>
            <a:r>
              <a:rPr lang="en-US" b="1" dirty="0" smtClean="0">
                <a:ea typeface="Open Sans Light" pitchFamily="34" charset="0"/>
                <a:cs typeface="Open Sans Light" pitchFamily="34" charset="0"/>
              </a:rPr>
              <a:t>if</a:t>
            </a:r>
            <a:r>
              <a:rPr lang="en-US" dirty="0" smtClean="0">
                <a:ea typeface="Open Sans Light" pitchFamily="34" charset="0"/>
                <a:cs typeface="Open Sans Light" pitchFamily="34" charset="0"/>
              </a:rPr>
              <a:t>(name == “</a:t>
            </a:r>
            <a:r>
              <a:rPr lang="en-US" dirty="0" err="1" smtClean="0">
                <a:ea typeface="Open Sans Light" pitchFamily="34" charset="0"/>
                <a:cs typeface="Open Sans Light" pitchFamily="34" charset="0"/>
              </a:rPr>
              <a:t>Jhon</a:t>
            </a:r>
            <a:r>
              <a:rPr lang="en-US" dirty="0" smtClean="0">
                <a:ea typeface="Open Sans Light" pitchFamily="34" charset="0"/>
                <a:cs typeface="Open Sans Light" pitchFamily="34" charset="0"/>
              </a:rPr>
              <a:t>”) </a:t>
            </a:r>
            <a:r>
              <a:rPr lang="en-US" dirty="0" smtClean="0">
                <a:ea typeface="Open Sans Light" pitchFamily="34" charset="0"/>
                <a:cs typeface="Open Sans Light" pitchFamily="34" charset="0"/>
              </a:rPr>
              <a:t>{ </a:t>
            </a:r>
          </a:p>
          <a:p>
            <a:pPr lvl="1">
              <a:buNone/>
            </a:pPr>
            <a:r>
              <a:rPr lang="en-US" b="1" dirty="0" smtClean="0">
                <a:ea typeface="Open Sans Light" pitchFamily="34" charset="0"/>
                <a:cs typeface="Open Sans Light" pitchFamily="34" charset="0"/>
              </a:rPr>
              <a:t>			throw</a:t>
            </a:r>
            <a:r>
              <a:rPr lang="en-US" dirty="0" smtClean="0">
                <a:ea typeface="Open Sans Light" pitchFamily="34" charset="0"/>
                <a:cs typeface="Open Sans Light" pitchFamily="34" charset="0"/>
              </a:rPr>
              <a:t> </a:t>
            </a:r>
            <a:r>
              <a:rPr lang="en-US" b="1" dirty="0" smtClean="0">
                <a:ea typeface="Open Sans Light" pitchFamily="34" charset="0"/>
                <a:cs typeface="Open Sans Light" pitchFamily="34" charset="0"/>
              </a:rPr>
              <a:t>new</a:t>
            </a:r>
            <a:r>
              <a:rPr lang="en-US" dirty="0" smtClean="0">
                <a:ea typeface="Open Sans Light" pitchFamily="34" charset="0"/>
                <a:cs typeface="Open Sans Light" pitchFamily="34" charset="0"/>
              </a:rPr>
              <a:t> Error('User name should </a:t>
            </a:r>
            <a:r>
              <a:rPr lang="en-US" dirty="0" smtClean="0">
                <a:ea typeface="Open Sans Light" pitchFamily="34" charset="0"/>
                <a:cs typeface="Open Sans Light" pitchFamily="34" charset="0"/>
              </a:rPr>
              <a:t>not equal to </a:t>
            </a:r>
            <a:r>
              <a:rPr lang="en-US" smtClean="0">
                <a:ea typeface="Open Sans Light" pitchFamily="34" charset="0"/>
                <a:cs typeface="Open Sans Light" pitchFamily="34" charset="0"/>
              </a:rPr>
              <a:t>Jhon'); </a:t>
            </a:r>
            <a:endParaRPr lang="en-US" dirty="0" smtClean="0">
              <a:ea typeface="Open Sans Light" pitchFamily="34" charset="0"/>
              <a:cs typeface="Open Sans Light" pitchFamily="34" charset="0"/>
            </a:endParaRPr>
          </a:p>
          <a:p>
            <a:pPr lvl="1">
              <a:buNone/>
            </a:pPr>
            <a:r>
              <a:rPr lang="en-US" dirty="0" smtClean="0">
                <a:ea typeface="Open Sans Light" pitchFamily="34" charset="0"/>
                <a:cs typeface="Open Sans Light" pitchFamily="34" charset="0"/>
              </a:rPr>
              <a:t>		}</a:t>
            </a:r>
          </a:p>
          <a:p>
            <a:pPr lvl="1">
              <a:buNone/>
            </a:pPr>
            <a:r>
              <a:rPr lang="en-US" dirty="0" smtClean="0">
                <a:ea typeface="Open Sans Light" pitchFamily="34" charset="0"/>
                <a:cs typeface="Open Sans Light" pitchFamily="34" charset="0"/>
              </a:rPr>
              <a:t> But as you can see, it’s not so easy to read, so you should definitely use an actual testing tool like Mocha or Jasmine.</a:t>
            </a:r>
            <a:endParaRPr lang="en-US" dirty="0">
              <a:ea typeface="Open Sans Light" pitchFamily="34" charset="0"/>
              <a:cs typeface="Open Sans Light" pitchFamily="34" charset="0"/>
            </a:endParaRPr>
          </a:p>
        </p:txBody>
      </p:sp>
    </p:spTree>
    <p:extLst>
      <p:ext uri="{BB962C8B-B14F-4D97-AF65-F5344CB8AC3E}">
        <p14:creationId xmlns="" xmlns:p14="http://schemas.microsoft.com/office/powerpoint/2010/main" val="1069547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Test Driven Development } </a:t>
            </a:r>
            <a:endParaRPr lang="en-US" dirty="0">
              <a:latin typeface="Open Sans Extrabold" pitchFamily="34" charset="0"/>
              <a:ea typeface="Open Sans Extrabold" pitchFamily="34" charset="0"/>
              <a:cs typeface="Open Sans Extrabold" pitchFamily="34" charset="0"/>
            </a:endParaRPr>
          </a:p>
        </p:txBody>
      </p:sp>
      <p:sp>
        <p:nvSpPr>
          <p:cNvPr id="6" name="Rectangle 5"/>
          <p:cNvSpPr/>
          <p:nvPr/>
        </p:nvSpPr>
        <p:spPr>
          <a:xfrm>
            <a:off x="812800" y="1143000"/>
            <a:ext cx="9931400" cy="2862322"/>
          </a:xfrm>
          <a:prstGeom prst="rect">
            <a:avLst/>
          </a:prstGeom>
        </p:spPr>
        <p:txBody>
          <a:bodyPr wrap="square">
            <a:spAutoFit/>
          </a:bodyPr>
          <a:lstStyle/>
          <a:p>
            <a:r>
              <a:rPr lang="en-US" dirty="0" smtClean="0"/>
              <a:t>TDD or Test-Driven Development is a process for when you write and run your tests. Following it makes it possible to have a very high test-coverage. Test-coverage refers to the percentage of your code that is tested automatically, so a higher number is better.</a:t>
            </a:r>
          </a:p>
          <a:p>
            <a:r>
              <a:rPr lang="en-US" dirty="0" smtClean="0"/>
              <a:t>The TDD process consists of the following steps:</a:t>
            </a:r>
          </a:p>
          <a:p>
            <a:pPr lvl="2"/>
            <a:r>
              <a:rPr lang="en-US" dirty="0" smtClean="0"/>
              <a:t>Start by writing a test</a:t>
            </a:r>
          </a:p>
          <a:p>
            <a:pPr lvl="2"/>
            <a:r>
              <a:rPr lang="en-US" dirty="0" smtClean="0"/>
              <a:t>Run the test and any other tests	</a:t>
            </a:r>
          </a:p>
          <a:p>
            <a:pPr lvl="2"/>
            <a:r>
              <a:rPr lang="en-US" dirty="0" smtClean="0"/>
              <a:t>Write the minimum amount of code required to make the test pass</a:t>
            </a:r>
          </a:p>
          <a:p>
            <a:pPr lvl="2"/>
            <a:r>
              <a:rPr lang="en-US" dirty="0" smtClean="0"/>
              <a:t>Run the tests to check the new test passes</a:t>
            </a:r>
          </a:p>
          <a:p>
            <a:pPr lvl="2"/>
            <a:r>
              <a:rPr lang="en-US" dirty="0" smtClean="0"/>
              <a:t>Code Refractor</a:t>
            </a:r>
          </a:p>
          <a:p>
            <a:pPr lvl="2"/>
            <a:endParaRPr lang="en-US" dirty="0"/>
          </a:p>
        </p:txBody>
      </p:sp>
    </p:spTree>
    <p:extLst>
      <p:ext uri="{BB962C8B-B14F-4D97-AF65-F5344CB8AC3E}">
        <p14:creationId xmlns="" xmlns:p14="http://schemas.microsoft.com/office/powerpoint/2010/main" val="1069547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Test Driven Development } </a:t>
            </a:r>
            <a:endParaRPr lang="en-US" dirty="0"/>
          </a:p>
        </p:txBody>
      </p:sp>
      <p:pic>
        <p:nvPicPr>
          <p:cNvPr id="4" name="Content Placeholder 3" descr="tdd.jpg"/>
          <p:cNvPicPr>
            <a:picLocks noGrp="1" noChangeAspect="1"/>
          </p:cNvPicPr>
          <p:nvPr>
            <p:ph idx="1"/>
          </p:nvPr>
        </p:nvPicPr>
        <p:blipFill>
          <a:blip r:embed="rId2"/>
          <a:stretch>
            <a:fillRect/>
          </a:stretch>
        </p:blipFill>
        <p:spPr>
          <a:xfrm>
            <a:off x="4452937" y="1354931"/>
            <a:ext cx="3286125" cy="444817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Test Driven Development } </a:t>
            </a:r>
            <a:endParaRPr lang="en-US" dirty="0"/>
          </a:p>
        </p:txBody>
      </p:sp>
      <p:pic>
        <p:nvPicPr>
          <p:cNvPr id="6" name="Content Placeholder 5" descr="think-6.jpg"/>
          <p:cNvPicPr>
            <a:picLocks noGrp="1" noChangeAspect="1"/>
          </p:cNvPicPr>
          <p:nvPr>
            <p:ph idx="1"/>
          </p:nvPr>
        </p:nvPicPr>
        <p:blipFill>
          <a:blip r:embed="rId2" cstate="print"/>
          <a:stretch>
            <a:fillRect/>
          </a:stretch>
        </p:blipFill>
        <p:spPr>
          <a:xfrm>
            <a:off x="762000" y="2362200"/>
            <a:ext cx="1695341" cy="2116531"/>
          </a:xfrm>
        </p:spPr>
      </p:pic>
      <p:pic>
        <p:nvPicPr>
          <p:cNvPr id="7" name="Picture 6" descr="FAIL-Word-art-300x187.png"/>
          <p:cNvPicPr>
            <a:picLocks noChangeAspect="1"/>
          </p:cNvPicPr>
          <p:nvPr/>
        </p:nvPicPr>
        <p:blipFill>
          <a:blip r:embed="rId3"/>
          <a:stretch>
            <a:fillRect/>
          </a:stretch>
        </p:blipFill>
        <p:spPr>
          <a:xfrm>
            <a:off x="3429000" y="2971800"/>
            <a:ext cx="1753575" cy="1093062"/>
          </a:xfrm>
          <a:prstGeom prst="rect">
            <a:avLst/>
          </a:prstGeom>
        </p:spPr>
      </p:pic>
      <p:pic>
        <p:nvPicPr>
          <p:cNvPr id="8" name="Picture 7" descr="39929311-stamp-pass-in-red-over-white-background-Stock-Vector.jpg"/>
          <p:cNvPicPr>
            <a:picLocks noChangeAspect="1"/>
          </p:cNvPicPr>
          <p:nvPr/>
        </p:nvPicPr>
        <p:blipFill>
          <a:blip r:embed="rId4" cstate="print"/>
          <a:stretch>
            <a:fillRect/>
          </a:stretch>
        </p:blipFill>
        <p:spPr>
          <a:xfrm>
            <a:off x="5943600" y="2480854"/>
            <a:ext cx="2076995" cy="1557746"/>
          </a:xfrm>
          <a:prstGeom prst="rect">
            <a:avLst/>
          </a:prstGeom>
        </p:spPr>
      </p:pic>
      <p:pic>
        <p:nvPicPr>
          <p:cNvPr id="9" name="Picture 8" descr="refactoring.jpg"/>
          <p:cNvPicPr>
            <a:picLocks noChangeAspect="1"/>
          </p:cNvPicPr>
          <p:nvPr/>
        </p:nvPicPr>
        <p:blipFill>
          <a:blip r:embed="rId5"/>
          <a:stretch>
            <a:fillRect/>
          </a:stretch>
        </p:blipFill>
        <p:spPr>
          <a:xfrm>
            <a:off x="8458200" y="2438400"/>
            <a:ext cx="2891692" cy="1879600"/>
          </a:xfrm>
          <a:prstGeom prst="rect">
            <a:avLst/>
          </a:prstGeom>
        </p:spPr>
      </p:pic>
      <p:cxnSp>
        <p:nvCxnSpPr>
          <p:cNvPr id="11" name="Straight Arrow Connector 10"/>
          <p:cNvCxnSpPr/>
          <p:nvPr/>
        </p:nvCxnSpPr>
        <p:spPr>
          <a:xfrm>
            <a:off x="2590800" y="3429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02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077200" y="335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1841863" y="4480560"/>
            <a:ext cx="8112034" cy="975360"/>
          </a:xfrm>
          <a:custGeom>
            <a:avLst/>
            <a:gdLst>
              <a:gd name="connsiteX0" fmla="*/ 8112034 w 8112034"/>
              <a:gd name="connsiteY0" fmla="*/ 0 h 975360"/>
              <a:gd name="connsiteX1" fmla="*/ 0 w 8112034"/>
              <a:gd name="connsiteY1" fmla="*/ 182880 h 975360"/>
            </a:gdLst>
            <a:ahLst/>
            <a:cxnLst>
              <a:cxn ang="0">
                <a:pos x="connsiteX0" y="connsiteY0"/>
              </a:cxn>
              <a:cxn ang="0">
                <a:pos x="connsiteX1" y="connsiteY1"/>
              </a:cxn>
            </a:cxnLst>
            <a:rect l="l" t="t" r="r" b="b"/>
            <a:pathLst>
              <a:path w="8112034" h="975360">
                <a:moveTo>
                  <a:pt x="8112034" y="0"/>
                </a:moveTo>
                <a:cubicBezTo>
                  <a:pt x="4415245" y="487680"/>
                  <a:pt x="718457" y="975360"/>
                  <a:pt x="0" y="1828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Behavior Driven Development } </a:t>
            </a:r>
            <a:endParaRPr lang="en-US" dirty="0"/>
          </a:p>
        </p:txBody>
      </p:sp>
      <p:sp>
        <p:nvSpPr>
          <p:cNvPr id="3" name="Content Placeholder 2"/>
          <p:cNvSpPr>
            <a:spLocks noGrp="1"/>
          </p:cNvSpPr>
          <p:nvPr>
            <p:ph idx="1"/>
          </p:nvPr>
        </p:nvSpPr>
        <p:spPr/>
        <p:txBody>
          <a:bodyPr/>
          <a:lstStyle/>
          <a:p>
            <a:r>
              <a:rPr lang="en-US" dirty="0" smtClean="0"/>
              <a:t>BDD – Behavior-Driven Development – is perhaps the biggest source of confusion. When applied to automated testing, BDD is a set of best practices for writing great tests. BDD can, and should be, used together with TDD and unit testing methods.</a:t>
            </a:r>
          </a:p>
          <a:p>
            <a:r>
              <a:rPr lang="en-US" dirty="0" smtClean="0"/>
              <a:t>BDD suggests to test behaviors, so instead of thinking of how the code is implemented, we spend a moment thinking of what the scenario is. Typically you phrase BDD tests in the form of “it should do something”.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Extrabold" pitchFamily="34" charset="0"/>
                <a:ea typeface="Open Sans Extrabold" pitchFamily="34" charset="0"/>
                <a:cs typeface="Open Sans Extrabold" pitchFamily="34" charset="0"/>
              </a:rPr>
              <a:t>{ Conclusion } </a:t>
            </a:r>
            <a:endParaRPr lang="en-US" dirty="0"/>
          </a:p>
        </p:txBody>
      </p:sp>
      <p:sp>
        <p:nvSpPr>
          <p:cNvPr id="3" name="Content Placeholder 2"/>
          <p:cNvSpPr>
            <a:spLocks noGrp="1"/>
          </p:cNvSpPr>
          <p:nvPr>
            <p:ph idx="1"/>
          </p:nvPr>
        </p:nvSpPr>
        <p:spPr/>
        <p:txBody>
          <a:bodyPr/>
          <a:lstStyle/>
          <a:p>
            <a:r>
              <a:rPr lang="en-US" dirty="0" smtClean="0"/>
              <a:t>Unit Testing gives you the what. Test-Driven Development gives you the when. Behavior Driven-Development gives you the how. Although you can use each individually, you should combine them for best results as they complement each other very nicely.</a:t>
            </a:r>
            <a:endParaRPr lang="en-US" dirty="0"/>
          </a:p>
        </p:txBody>
      </p:sp>
    </p:spTree>
  </p:cSld>
  <p:clrMapOvr>
    <a:masterClrMapping/>
  </p:clrMapOvr>
</p:sld>
</file>

<file path=ppt/theme/theme1.xml><?xml version="1.0" encoding="utf-8"?>
<a:theme xmlns:a="http://schemas.openxmlformats.org/drawingml/2006/main" name="2_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342900" indent="-342900">
          <a:spcBef>
            <a:spcPct val="20000"/>
          </a:spcBef>
          <a:buClr>
            <a:srgbClr val="663300"/>
          </a:buClr>
          <a:buSzPct val="110000"/>
          <a:defRPr sz="2200" b="1" dirty="0" smtClean="0">
            <a:solidFill>
              <a:srgbClr val="5F5F5F"/>
            </a:solidFill>
            <a:latin typeface="Calibri" pitchFamily="34" charset="0"/>
          </a:defRPr>
        </a:defPPr>
      </a:lstStyle>
    </a:txDef>
  </a:objectDefaults>
  <a:extraClrSchemeLst/>
</a:theme>
</file>

<file path=ppt/theme/theme2.xml><?xml version="1.0" encoding="utf-8"?>
<a:theme xmlns:a="http://schemas.openxmlformats.org/drawingml/2006/main" name="3_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342900" indent="-342900">
          <a:spcBef>
            <a:spcPct val="20000"/>
          </a:spcBef>
          <a:buClr>
            <a:srgbClr val="663300"/>
          </a:buClr>
          <a:buSzPct val="110000"/>
          <a:defRPr sz="2200" b="1" dirty="0" smtClean="0">
            <a:solidFill>
              <a:srgbClr val="5F5F5F"/>
            </a:solidFill>
            <a:latin typeface="Calibri"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35685</TotalTime>
  <Words>651</Words>
  <Application>Microsoft Office PowerPoint</Application>
  <PresentationFormat>Custom</PresentationFormat>
  <Paragraphs>105</Paragraphs>
  <Slides>19</Slides>
  <Notes>2</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2_Office Theme</vt:lpstr>
      <vt:lpstr>3_Office Theme</vt:lpstr>
      <vt:lpstr>Slide 1</vt:lpstr>
      <vt:lpstr>{ Session Objective } </vt:lpstr>
      <vt:lpstr>{ What is Testing} </vt:lpstr>
      <vt:lpstr>{ Test Driven Development } </vt:lpstr>
      <vt:lpstr>{ Test Driven Development } </vt:lpstr>
      <vt:lpstr>{ Test Driven Development } </vt:lpstr>
      <vt:lpstr>{ Test Driven Development } </vt:lpstr>
      <vt:lpstr>{ Behavior Driven Development } </vt:lpstr>
      <vt:lpstr>{ Conclusion } </vt:lpstr>
      <vt:lpstr>{ Test First } </vt:lpstr>
      <vt:lpstr>{ Javascript Frameworks } </vt:lpstr>
      <vt:lpstr>{ Setup local Application } </vt:lpstr>
      <vt:lpstr>{ Setup local Application } </vt:lpstr>
      <vt:lpstr>{ Run a Test } </vt:lpstr>
      <vt:lpstr>{ Gulp File } </vt:lpstr>
      <vt:lpstr>{ Gulp File } </vt:lpstr>
      <vt:lpstr>{ Assignment } </vt:lpstr>
      <vt:lpstr>Questions</vt:lpstr>
      <vt:lpstr>Slide 19</vt:lpstr>
    </vt:vector>
  </TitlesOfParts>
  <Company>Gap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1706</cp:revision>
  <dcterms:created xsi:type="dcterms:W3CDTF">2014-10-31T03:37:43Z</dcterms:created>
  <dcterms:modified xsi:type="dcterms:W3CDTF">2016-11-25T01:13:00Z</dcterms:modified>
</cp:coreProperties>
</file>