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6B2F-81E5-426B-88A3-2B842C630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9BEFB-A521-4D05-9EBF-152096C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E67C-B81A-4B88-B586-5D30268E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1C72-8E77-4EC6-9840-4C7B1D5B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2987-F3AD-4D9E-A51E-02C55E84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529-7020-4D95-9BA9-E688D282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735EF-481F-43D3-8330-CDF49CA7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9646-CC73-4F58-9BF1-79154A9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54F0-0F98-49D4-9B5A-88EA80BA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F1C7-47FC-4ACD-A60D-720927B2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C9162-3D0B-42F1-B037-2147BB0C4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5A769-D531-4953-A3A1-30C33A49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5FBE-7B03-49EF-A502-01AD3BA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BF53-D3B7-4D61-9005-210EFC35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0447-2D11-430C-8899-13EF8A1F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92C-497B-409A-833A-67B18DD9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C788-3462-43EE-8EA1-A28B5DEF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5BE2-0CFD-4F44-BD38-4457C63C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1EE4-02C8-4FEE-92D4-3DAFA62B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8F28-AFF6-444C-B988-C479295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DA9B-8CE6-4F9C-82C2-AF2EA887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6416-6D8C-4B84-9703-44868B57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7F38-459F-4392-96D1-DEAE766F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E814-B16A-48B0-948B-509B0FA2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DA159-7EA6-486D-8E41-D826947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0238-3741-4C58-8A42-C75F7D89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B211-52F4-4AA1-88B4-4AB48978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AE7F4-551F-4928-99B5-C4CFE033F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4794-8459-4891-9D3E-3A69A258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66981-1297-4B28-9BE4-4AB278F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B9315-F54E-4E6C-895B-C06EFB37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2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2ED2-827E-4AD9-B310-096A23C1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CC91-3A1D-4380-84E7-639EAA0D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FD3F7-5B8C-44B5-8138-28078F7F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3BEC1-0FF5-4579-BC5E-7A238061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02438-EDEA-4578-B063-8F7DE2F7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B76DA-B922-44F5-B8D7-35799EE2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47C7-DBF1-4AAC-B3DB-666E2592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F21E3-EE02-4FC2-9E72-DD915894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7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09F3-9CDE-4650-9F54-CC39FEA1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1C6E-9582-4AD2-90A0-C8795AD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604F0-9C3B-49F2-A709-4E87EB71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26A1E-F056-48CB-BC05-B08E338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8525-EC2A-4E42-9490-4BA6720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76FB-FA1C-44C5-98E8-365B48E5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F8AE4-B04C-4849-B1FF-863E6F77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F11A-7511-4EC7-9DEC-26648D95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B147-F97D-4224-BCA5-ECEA56A6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CF903-1A96-445A-83F4-4BB56E40D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53E1-23F2-431E-B835-9F29B744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222C1-2496-4080-9C94-C1F98FDD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9F8D-84F0-488B-9E6D-A9A7DF6D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6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E486-8A1C-414F-B3C9-61CC746A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D6DBA-1CAF-45B1-AFE0-1864F3BB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6E4B-5CCA-4101-BECA-7CD68DB3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9F6F7-80C1-4742-89AA-A39B66E6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2DCD-DC5F-46EF-B35D-CC0A5F28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2E86B-9911-4B1B-BD42-CCCFDF59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4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B6A5E-BE6F-49E9-999D-3EB68C9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6CF1-8AA0-4EF0-8275-AD525817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9314-7D40-40A1-98B2-772D8D12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3F07-A672-498F-A437-4FCA93E3AE3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B6E6-957F-48F7-ABA5-A6663E0C4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409E-84DF-470E-9923-261EEC23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2826-A452-4441-BBAA-8DA78512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8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27CF-5F26-46CF-B3F1-D531072E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5FCE-65D3-4E9A-A4F8-D7B1EEC5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04D0E-CE99-4CDC-B208-54F56BB7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1670050"/>
            <a:ext cx="5731510" cy="351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4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B7CC-FFE8-4B22-9444-F434CF52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1A41-56A9-49CA-92B2-6C3DABFE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E0774-3443-4475-B17D-B7290959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521"/>
            <a:ext cx="12192000" cy="58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6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AE435-1843-4DAF-ADFA-A24D4A34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347232"/>
            <a:ext cx="5029902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9CB5-9543-4322-8138-B9431CB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32BE-2304-40DC-9A40-51317C24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5A36A-5F45-4902-A1F8-4087FB69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029"/>
            <a:ext cx="12192000" cy="58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2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F6B-ADFC-4066-A6AF-061E2AD0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1AAA-21A6-4818-8545-4A88C214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846C-CE6D-4BF2-A993-31211FEA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894"/>
            <a:ext cx="12192000" cy="58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0635-4D2B-48A4-8FBA-47224C24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EBFF-A95B-47DA-B9BF-60C85A9E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DC1B1-5860-4718-8AE3-57A4793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621"/>
            <a:ext cx="12192000" cy="62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5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098AB-83C4-4D1D-9661-8545D795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1" r="207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1073-7BC1-4FF0-AA66-FEB2BCBC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B1A1-87FB-4524-90EA-0A0B08F7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5A995-C6C9-4A59-88CC-211172B0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88"/>
            <a:ext cx="12192000" cy="64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6E188-8917-49EB-A9A1-A90B40DF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366285"/>
            <a:ext cx="6144482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EC04-9515-4BE5-B883-0C92A060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D4C2-C433-4A94-8133-9F2C8A30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1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FE28-E327-44DD-AE11-883D80A4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DB46-FAB9-4412-A713-8BD49445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E81D38-A6E9-496D-8882-0804D7A9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355"/>
            <a:ext cx="12192000" cy="5805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5CB2D0-49AD-46BB-AC2C-74FAC3317A83}"/>
              </a:ext>
            </a:extLst>
          </p:cNvPr>
          <p:cNvSpPr/>
          <p:nvPr/>
        </p:nvSpPr>
        <p:spPr>
          <a:xfrm>
            <a:off x="2138289" y="1153551"/>
            <a:ext cx="9889588" cy="5106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1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AB43-9326-4EDE-A8CB-E5E49F1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81B3-ABB7-4BC9-97A7-4FA77E9E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4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B6D0-E87F-4785-B4DF-1D482AB6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E25E-6667-4C21-B651-460A4278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5FFA-22EF-47DC-BD01-5D276B6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AC3-1FEB-487F-A4A5-D30FE6A3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0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D2F9-D4CC-43CA-8603-6AC06DD8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E270-3AED-44A1-BE5D-5C7AFFE7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7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E501-609C-4111-A546-75435F5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A037-FDFF-4B91-ACF3-969465D9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0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13DD-D749-4C7E-8640-E3E4FCE4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59B-216D-4116-A1BD-85F53019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38C86-D779-471E-BCC9-43790C26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279"/>
            <a:ext cx="12192000" cy="58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6AF1E3-A970-46B5-B43C-CE9DDBA7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447788"/>
            <a:ext cx="1045038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B3D-7BED-4E63-9AF5-7624FD6A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1AE7-215A-40A5-8535-2DB509E6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F6DF6-3DDE-47D8-8F19-3860C03B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9"/>
            <a:ext cx="12192000" cy="58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9291-24D6-4E19-818D-56FB597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9183-2C7A-4C33-9E9F-A1F3A740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517DA-9F37-466F-A188-5D0A8A74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23"/>
            <a:ext cx="12192000" cy="61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6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F471-8E38-4BEB-8A16-1076BE07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C842-CD04-4449-B028-AA37B698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8CCC9-B925-47A2-969A-8176BF72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11"/>
            <a:ext cx="12192000" cy="61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1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7467-A876-4B61-8893-19769978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6E7-250F-42B2-A2CC-121291AA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9EADC-FA3C-4478-8F14-31FDF0B5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014"/>
            <a:ext cx="12192000" cy="58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2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166F-2A13-4B6A-9EDD-46D1E8BE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35EA-0837-4F06-9A9D-2E30DFE7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0FEA-3324-440E-AB9C-9B1319BE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273"/>
            <a:ext cx="12192000" cy="58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Krishna Behara</dc:creator>
  <cp:lastModifiedBy>Sai Krishna Behara</cp:lastModifiedBy>
  <cp:revision>6</cp:revision>
  <dcterms:created xsi:type="dcterms:W3CDTF">2022-02-05T10:22:18Z</dcterms:created>
  <dcterms:modified xsi:type="dcterms:W3CDTF">2022-02-05T11:19:39Z</dcterms:modified>
</cp:coreProperties>
</file>