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4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498DFC-B794-4030-A5F4-5DC5FD249D10}" v="3" dt="2023-11-03T21:06:24.349"/>
    <p1510:client id="{F42846DD-D937-C851-56E5-988A702F9326}" v="13" dt="2023-11-03T21:05:06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github.com/vinodvidhole/IPLStatsBot" TargetMode="External"/><Relationship Id="rId7" Type="http://schemas.openxmlformats.org/officeDocument/2006/relationships/image" Target="../media/image6.svg"/><Relationship Id="rId2" Type="http://schemas.openxmlformats.org/officeDocument/2006/relationships/hyperlink" Target="https://www.linkedin.com/in/vinodvidhole/" TargetMode="External"/><Relationship Id="rId1" Type="http://schemas.openxmlformats.org/officeDocument/2006/relationships/hyperlink" Target="https://iplstatsbot.streamlit.app/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hyperlink" Target="https://iplstatsbot.streamlit.app/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hyperlink" Target="https://www.linkedin.com/in/vinodvidhole/" TargetMode="External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hyperlink" Target="https://github.com/vinodvidhole/IPLStatsBo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1BA44A-55C9-402E-897A-D22ED190D81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7DFDB6D-18DD-45E5-B9FD-DEC0D8C990F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1"/>
            <a:t>Application URL</a:t>
          </a:r>
          <a:r>
            <a:rPr lang="fr-FR"/>
            <a:t>: </a:t>
          </a:r>
          <a:r>
            <a:rPr lang="fr-FR">
              <a:hlinkClick xmlns:r="http://schemas.openxmlformats.org/officeDocument/2006/relationships" r:id="rId1"/>
            </a:rPr>
            <a:t>https://iplstatsbot.streamlit.app/</a:t>
          </a:r>
          <a:endParaRPr lang="en-US"/>
        </a:p>
      </dgm:t>
    </dgm:pt>
    <dgm:pt modelId="{0EFC589C-0B11-4309-84B6-DC2E7A2A5DCE}" type="parTrans" cxnId="{A9E38A66-BCA2-41B3-AC79-0B04CF518C98}">
      <dgm:prSet/>
      <dgm:spPr/>
      <dgm:t>
        <a:bodyPr/>
        <a:lstStyle/>
        <a:p>
          <a:endParaRPr lang="en-US"/>
        </a:p>
      </dgm:t>
    </dgm:pt>
    <dgm:pt modelId="{93F1BBB5-FCA7-48E2-8238-789E58F2654A}" type="sibTrans" cxnId="{A9E38A66-BCA2-41B3-AC79-0B04CF518C98}">
      <dgm:prSet/>
      <dgm:spPr/>
      <dgm:t>
        <a:bodyPr/>
        <a:lstStyle/>
        <a:p>
          <a:endParaRPr lang="en-US"/>
        </a:p>
      </dgm:t>
    </dgm:pt>
    <dgm:pt modelId="{FE7F0405-9849-4402-8D33-9644207BB7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1"/>
            <a:t>Author</a:t>
          </a:r>
          <a:r>
            <a:rPr lang="fr-FR"/>
            <a:t>: </a:t>
          </a:r>
          <a:r>
            <a:rPr lang="fr-FR">
              <a:hlinkClick xmlns:r="http://schemas.openxmlformats.org/officeDocument/2006/relationships" r:id="rId2"/>
            </a:rPr>
            <a:t>Vinod Dhole</a:t>
          </a:r>
          <a:endParaRPr lang="en-US"/>
        </a:p>
      </dgm:t>
    </dgm:pt>
    <dgm:pt modelId="{4D872941-79AD-4013-9C13-C18C9D2F8691}" type="parTrans" cxnId="{4C6E3073-4CCE-4269-A381-3D9ED8A8382A}">
      <dgm:prSet/>
      <dgm:spPr/>
      <dgm:t>
        <a:bodyPr/>
        <a:lstStyle/>
        <a:p>
          <a:endParaRPr lang="en-US"/>
        </a:p>
      </dgm:t>
    </dgm:pt>
    <dgm:pt modelId="{DF30A90C-6FE4-452B-999B-9F2ABC517DB3}" type="sibTrans" cxnId="{4C6E3073-4CCE-4269-A381-3D9ED8A8382A}">
      <dgm:prSet/>
      <dgm:spPr/>
      <dgm:t>
        <a:bodyPr/>
        <a:lstStyle/>
        <a:p>
          <a:endParaRPr lang="en-US"/>
        </a:p>
      </dgm:t>
    </dgm:pt>
    <dgm:pt modelId="{2FA97DC3-D9BE-4049-B385-ACF972DB559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1"/>
            <a:t>Source Code</a:t>
          </a:r>
          <a:r>
            <a:rPr lang="fr-FR"/>
            <a:t>: </a:t>
          </a:r>
          <a:r>
            <a:rPr lang="fr-FR">
              <a:hlinkClick xmlns:r="http://schemas.openxmlformats.org/officeDocument/2006/relationships" r:id="rId3"/>
            </a:rPr>
            <a:t>GitHub</a:t>
          </a:r>
          <a:endParaRPr lang="en-US"/>
        </a:p>
      </dgm:t>
    </dgm:pt>
    <dgm:pt modelId="{26E2BFC4-8877-40CA-A7DF-60A5A1B76914}" type="parTrans" cxnId="{9E6A2FC2-F55A-4848-B1BF-F6C34CF7BD1B}">
      <dgm:prSet/>
      <dgm:spPr/>
      <dgm:t>
        <a:bodyPr/>
        <a:lstStyle/>
        <a:p>
          <a:endParaRPr lang="en-US"/>
        </a:p>
      </dgm:t>
    </dgm:pt>
    <dgm:pt modelId="{62B14406-F946-41B3-B69E-499B28F748C1}" type="sibTrans" cxnId="{9E6A2FC2-F55A-4848-B1BF-F6C34CF7BD1B}">
      <dgm:prSet/>
      <dgm:spPr/>
      <dgm:t>
        <a:bodyPr/>
        <a:lstStyle/>
        <a:p>
          <a:endParaRPr lang="en-US"/>
        </a:p>
      </dgm:t>
    </dgm:pt>
    <dgm:pt modelId="{34200164-1612-4F06-9F5B-8C93D405F9A6}" type="pres">
      <dgm:prSet presAssocID="{841BA44A-55C9-402E-897A-D22ED190D81F}" presName="root" presStyleCnt="0">
        <dgm:presLayoutVars>
          <dgm:dir/>
          <dgm:resizeHandles val="exact"/>
        </dgm:presLayoutVars>
      </dgm:prSet>
      <dgm:spPr/>
    </dgm:pt>
    <dgm:pt modelId="{A27047F4-E376-461C-AFA3-33434556E1C1}" type="pres">
      <dgm:prSet presAssocID="{C7DFDB6D-18DD-45E5-B9FD-DEC0D8C990F7}" presName="compNode" presStyleCnt="0"/>
      <dgm:spPr/>
    </dgm:pt>
    <dgm:pt modelId="{8BCBDFA2-FC40-4519-BD61-B589B039322F}" type="pres">
      <dgm:prSet presAssocID="{C7DFDB6D-18DD-45E5-B9FD-DEC0D8C990F7}" presName="iconBgRect" presStyleLbl="bgShp" presStyleIdx="0" presStyleCnt="3"/>
      <dgm:spPr/>
    </dgm:pt>
    <dgm:pt modelId="{E07577E5-0591-4360-82DB-CE75C71368C5}" type="pres">
      <dgm:prSet presAssocID="{C7DFDB6D-18DD-45E5-B9FD-DEC0D8C990F7}" presName="iconRect" presStyleLbl="nod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BFBB485-8223-46AF-9A2A-AF245AA8B189}" type="pres">
      <dgm:prSet presAssocID="{C7DFDB6D-18DD-45E5-B9FD-DEC0D8C990F7}" presName="spaceRect" presStyleCnt="0"/>
      <dgm:spPr/>
    </dgm:pt>
    <dgm:pt modelId="{70FC1989-969E-4825-AD87-A081ED9B4EFF}" type="pres">
      <dgm:prSet presAssocID="{C7DFDB6D-18DD-45E5-B9FD-DEC0D8C990F7}" presName="textRect" presStyleLbl="revTx" presStyleIdx="0" presStyleCnt="3">
        <dgm:presLayoutVars>
          <dgm:chMax val="1"/>
          <dgm:chPref val="1"/>
        </dgm:presLayoutVars>
      </dgm:prSet>
      <dgm:spPr/>
    </dgm:pt>
    <dgm:pt modelId="{748F78D1-1114-4E5E-807C-81BFB56D8066}" type="pres">
      <dgm:prSet presAssocID="{93F1BBB5-FCA7-48E2-8238-789E58F2654A}" presName="sibTrans" presStyleCnt="0"/>
      <dgm:spPr/>
    </dgm:pt>
    <dgm:pt modelId="{16B3BFF6-8335-43E3-8596-14BAD34486C8}" type="pres">
      <dgm:prSet presAssocID="{FE7F0405-9849-4402-8D33-9644207BB761}" presName="compNode" presStyleCnt="0"/>
      <dgm:spPr/>
    </dgm:pt>
    <dgm:pt modelId="{9AFEFE22-4817-453C-8988-B0150CF08FA0}" type="pres">
      <dgm:prSet presAssocID="{FE7F0405-9849-4402-8D33-9644207BB761}" presName="iconBgRect" presStyleLbl="bgShp" presStyleIdx="1" presStyleCnt="3"/>
      <dgm:spPr/>
    </dgm:pt>
    <dgm:pt modelId="{913BA0AE-28FA-465E-9E8F-C0DC878AD8B0}" type="pres">
      <dgm:prSet presAssocID="{FE7F0405-9849-4402-8D33-9644207BB761}" presName="iconRect" presStyleLbl="node1" presStyleIdx="1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EC2AFD00-DAB1-4184-A1E4-4F7600B340D7}" type="pres">
      <dgm:prSet presAssocID="{FE7F0405-9849-4402-8D33-9644207BB761}" presName="spaceRect" presStyleCnt="0"/>
      <dgm:spPr/>
    </dgm:pt>
    <dgm:pt modelId="{91C317D2-B11E-4473-8B4E-4B9A23C0B400}" type="pres">
      <dgm:prSet presAssocID="{FE7F0405-9849-4402-8D33-9644207BB761}" presName="textRect" presStyleLbl="revTx" presStyleIdx="1" presStyleCnt="3">
        <dgm:presLayoutVars>
          <dgm:chMax val="1"/>
          <dgm:chPref val="1"/>
        </dgm:presLayoutVars>
      </dgm:prSet>
      <dgm:spPr/>
    </dgm:pt>
    <dgm:pt modelId="{D52366F9-ADF0-4390-8DBC-A548338FC025}" type="pres">
      <dgm:prSet presAssocID="{DF30A90C-6FE4-452B-999B-9F2ABC517DB3}" presName="sibTrans" presStyleCnt="0"/>
      <dgm:spPr/>
    </dgm:pt>
    <dgm:pt modelId="{CF46DB0A-BB7A-47B0-8A3D-0166425F5066}" type="pres">
      <dgm:prSet presAssocID="{2FA97DC3-D9BE-4049-B385-ACF972DB5597}" presName="compNode" presStyleCnt="0"/>
      <dgm:spPr/>
    </dgm:pt>
    <dgm:pt modelId="{18884B48-2C58-4AA7-89DA-B125E47A7673}" type="pres">
      <dgm:prSet presAssocID="{2FA97DC3-D9BE-4049-B385-ACF972DB5597}" presName="iconBgRect" presStyleLbl="bgShp" presStyleIdx="2" presStyleCnt="3"/>
      <dgm:spPr/>
    </dgm:pt>
    <dgm:pt modelId="{987F9001-ABBE-4B57-9B93-97605C305236}" type="pres">
      <dgm:prSet presAssocID="{2FA97DC3-D9BE-4049-B385-ACF972DB5597}" presName="iconRect" presStyleLbl="node1" presStyleIdx="2" presStyleCnt="3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BEC2DDB9-3E7B-4B91-AE65-A5687A5D8626}" type="pres">
      <dgm:prSet presAssocID="{2FA97DC3-D9BE-4049-B385-ACF972DB5597}" presName="spaceRect" presStyleCnt="0"/>
      <dgm:spPr/>
    </dgm:pt>
    <dgm:pt modelId="{4D1E9780-5790-4737-9712-1E55790F6764}" type="pres">
      <dgm:prSet presAssocID="{2FA97DC3-D9BE-4049-B385-ACF972DB559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5DE5618-572D-4DC6-9545-52999EEB7728}" type="presOf" srcId="{2FA97DC3-D9BE-4049-B385-ACF972DB5597}" destId="{4D1E9780-5790-4737-9712-1E55790F6764}" srcOrd="0" destOrd="0" presId="urn:microsoft.com/office/officeart/2018/5/layout/IconCircleLabelList"/>
    <dgm:cxn modelId="{A9E38A66-BCA2-41B3-AC79-0B04CF518C98}" srcId="{841BA44A-55C9-402E-897A-D22ED190D81F}" destId="{C7DFDB6D-18DD-45E5-B9FD-DEC0D8C990F7}" srcOrd="0" destOrd="0" parTransId="{0EFC589C-0B11-4309-84B6-DC2E7A2A5DCE}" sibTransId="{93F1BBB5-FCA7-48E2-8238-789E58F2654A}"/>
    <dgm:cxn modelId="{4C6E3073-4CCE-4269-A381-3D9ED8A8382A}" srcId="{841BA44A-55C9-402E-897A-D22ED190D81F}" destId="{FE7F0405-9849-4402-8D33-9644207BB761}" srcOrd="1" destOrd="0" parTransId="{4D872941-79AD-4013-9C13-C18C9D2F8691}" sibTransId="{DF30A90C-6FE4-452B-999B-9F2ABC517DB3}"/>
    <dgm:cxn modelId="{FD805887-3D4A-418A-9550-FCEBB7797C7C}" type="presOf" srcId="{841BA44A-55C9-402E-897A-D22ED190D81F}" destId="{34200164-1612-4F06-9F5B-8C93D405F9A6}" srcOrd="0" destOrd="0" presId="urn:microsoft.com/office/officeart/2018/5/layout/IconCircleLabelList"/>
    <dgm:cxn modelId="{9E6A2FC2-F55A-4848-B1BF-F6C34CF7BD1B}" srcId="{841BA44A-55C9-402E-897A-D22ED190D81F}" destId="{2FA97DC3-D9BE-4049-B385-ACF972DB5597}" srcOrd="2" destOrd="0" parTransId="{26E2BFC4-8877-40CA-A7DF-60A5A1B76914}" sibTransId="{62B14406-F946-41B3-B69E-499B28F748C1}"/>
    <dgm:cxn modelId="{5B8088C4-0A79-45D5-B565-193966301AF6}" type="presOf" srcId="{C7DFDB6D-18DD-45E5-B9FD-DEC0D8C990F7}" destId="{70FC1989-969E-4825-AD87-A081ED9B4EFF}" srcOrd="0" destOrd="0" presId="urn:microsoft.com/office/officeart/2018/5/layout/IconCircleLabelList"/>
    <dgm:cxn modelId="{E85D04EC-B6F8-4D4B-8D6B-B0CA58DD63A6}" type="presOf" srcId="{FE7F0405-9849-4402-8D33-9644207BB761}" destId="{91C317D2-B11E-4473-8B4E-4B9A23C0B400}" srcOrd="0" destOrd="0" presId="urn:microsoft.com/office/officeart/2018/5/layout/IconCircleLabelList"/>
    <dgm:cxn modelId="{F1F7B8EC-06CB-416A-8521-A855DCFDFB05}" type="presParOf" srcId="{34200164-1612-4F06-9F5B-8C93D405F9A6}" destId="{A27047F4-E376-461C-AFA3-33434556E1C1}" srcOrd="0" destOrd="0" presId="urn:microsoft.com/office/officeart/2018/5/layout/IconCircleLabelList"/>
    <dgm:cxn modelId="{D5B35F2C-FCEB-4F7A-9B8A-4BAE188122BC}" type="presParOf" srcId="{A27047F4-E376-461C-AFA3-33434556E1C1}" destId="{8BCBDFA2-FC40-4519-BD61-B589B039322F}" srcOrd="0" destOrd="0" presId="urn:microsoft.com/office/officeart/2018/5/layout/IconCircleLabelList"/>
    <dgm:cxn modelId="{987995EB-F59A-44E7-B0E2-E567555DB434}" type="presParOf" srcId="{A27047F4-E376-461C-AFA3-33434556E1C1}" destId="{E07577E5-0591-4360-82DB-CE75C71368C5}" srcOrd="1" destOrd="0" presId="urn:microsoft.com/office/officeart/2018/5/layout/IconCircleLabelList"/>
    <dgm:cxn modelId="{4103CA10-F44D-47F7-B143-9288FF2A9C92}" type="presParOf" srcId="{A27047F4-E376-461C-AFA3-33434556E1C1}" destId="{CBFBB485-8223-46AF-9A2A-AF245AA8B189}" srcOrd="2" destOrd="0" presId="urn:microsoft.com/office/officeart/2018/5/layout/IconCircleLabelList"/>
    <dgm:cxn modelId="{C4C4163D-F607-4D50-B475-B8F759E7DD2B}" type="presParOf" srcId="{A27047F4-E376-461C-AFA3-33434556E1C1}" destId="{70FC1989-969E-4825-AD87-A081ED9B4EFF}" srcOrd="3" destOrd="0" presId="urn:microsoft.com/office/officeart/2018/5/layout/IconCircleLabelList"/>
    <dgm:cxn modelId="{A6A9C7FA-F70B-4E50-BAED-E4904447BB0F}" type="presParOf" srcId="{34200164-1612-4F06-9F5B-8C93D405F9A6}" destId="{748F78D1-1114-4E5E-807C-81BFB56D8066}" srcOrd="1" destOrd="0" presId="urn:microsoft.com/office/officeart/2018/5/layout/IconCircleLabelList"/>
    <dgm:cxn modelId="{0C390A54-EAAF-445A-901C-95A967CF05FE}" type="presParOf" srcId="{34200164-1612-4F06-9F5B-8C93D405F9A6}" destId="{16B3BFF6-8335-43E3-8596-14BAD34486C8}" srcOrd="2" destOrd="0" presId="urn:microsoft.com/office/officeart/2018/5/layout/IconCircleLabelList"/>
    <dgm:cxn modelId="{CCB9FB7F-6EDA-41C6-BBD2-A2F8E79784A8}" type="presParOf" srcId="{16B3BFF6-8335-43E3-8596-14BAD34486C8}" destId="{9AFEFE22-4817-453C-8988-B0150CF08FA0}" srcOrd="0" destOrd="0" presId="urn:microsoft.com/office/officeart/2018/5/layout/IconCircleLabelList"/>
    <dgm:cxn modelId="{F891B6AB-529F-4E15-B312-76E534639DE0}" type="presParOf" srcId="{16B3BFF6-8335-43E3-8596-14BAD34486C8}" destId="{913BA0AE-28FA-465E-9E8F-C0DC878AD8B0}" srcOrd="1" destOrd="0" presId="urn:microsoft.com/office/officeart/2018/5/layout/IconCircleLabelList"/>
    <dgm:cxn modelId="{EBAFA59D-51EE-4739-AC30-710A43310CC4}" type="presParOf" srcId="{16B3BFF6-8335-43E3-8596-14BAD34486C8}" destId="{EC2AFD00-DAB1-4184-A1E4-4F7600B340D7}" srcOrd="2" destOrd="0" presId="urn:microsoft.com/office/officeart/2018/5/layout/IconCircleLabelList"/>
    <dgm:cxn modelId="{941B3DC4-8BFB-4536-B1E5-BCF8F7CE1201}" type="presParOf" srcId="{16B3BFF6-8335-43E3-8596-14BAD34486C8}" destId="{91C317D2-B11E-4473-8B4E-4B9A23C0B400}" srcOrd="3" destOrd="0" presId="urn:microsoft.com/office/officeart/2018/5/layout/IconCircleLabelList"/>
    <dgm:cxn modelId="{12804DE2-6911-456D-9767-E8D1BA100211}" type="presParOf" srcId="{34200164-1612-4F06-9F5B-8C93D405F9A6}" destId="{D52366F9-ADF0-4390-8DBC-A548338FC025}" srcOrd="3" destOrd="0" presId="urn:microsoft.com/office/officeart/2018/5/layout/IconCircleLabelList"/>
    <dgm:cxn modelId="{AABA7ED1-6843-445F-8E1D-71D2D5974744}" type="presParOf" srcId="{34200164-1612-4F06-9F5B-8C93D405F9A6}" destId="{CF46DB0A-BB7A-47B0-8A3D-0166425F5066}" srcOrd="4" destOrd="0" presId="urn:microsoft.com/office/officeart/2018/5/layout/IconCircleLabelList"/>
    <dgm:cxn modelId="{30067A7D-4FA9-43A8-A2AF-D68B21B5D77F}" type="presParOf" srcId="{CF46DB0A-BB7A-47B0-8A3D-0166425F5066}" destId="{18884B48-2C58-4AA7-89DA-B125E47A7673}" srcOrd="0" destOrd="0" presId="urn:microsoft.com/office/officeart/2018/5/layout/IconCircleLabelList"/>
    <dgm:cxn modelId="{821ACFAB-E974-45B3-8FDB-B22CAA6FD9D8}" type="presParOf" srcId="{CF46DB0A-BB7A-47B0-8A3D-0166425F5066}" destId="{987F9001-ABBE-4B57-9B93-97605C305236}" srcOrd="1" destOrd="0" presId="urn:microsoft.com/office/officeart/2018/5/layout/IconCircleLabelList"/>
    <dgm:cxn modelId="{3028A0DC-7D4A-4809-83D3-6E728BE6A332}" type="presParOf" srcId="{CF46DB0A-BB7A-47B0-8A3D-0166425F5066}" destId="{BEC2DDB9-3E7B-4B91-AE65-A5687A5D8626}" srcOrd="2" destOrd="0" presId="urn:microsoft.com/office/officeart/2018/5/layout/IconCircleLabelList"/>
    <dgm:cxn modelId="{8A16D2EE-2AF7-434B-91D8-0E9BEF1E0C09}" type="presParOf" srcId="{CF46DB0A-BB7A-47B0-8A3D-0166425F5066}" destId="{4D1E9780-5790-4737-9712-1E55790F676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D092CC-C4D3-4782-B7BD-DAABC63573A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1B80F79-A212-4616-AF77-91854386E2BD}">
      <dgm:prSet/>
      <dgm:spPr/>
      <dgm:t>
        <a:bodyPr/>
        <a:lstStyle/>
        <a:p>
          <a:r>
            <a:rPr lang="en-US"/>
            <a:t>Azure OpenAI</a:t>
          </a:r>
        </a:p>
      </dgm:t>
    </dgm:pt>
    <dgm:pt modelId="{67165E6F-C7EB-4FF6-9B95-C6595B78EF13}" type="parTrans" cxnId="{0B98F081-9BD3-44FF-9D42-793E7C76942E}">
      <dgm:prSet/>
      <dgm:spPr/>
      <dgm:t>
        <a:bodyPr/>
        <a:lstStyle/>
        <a:p>
          <a:endParaRPr lang="en-US"/>
        </a:p>
      </dgm:t>
    </dgm:pt>
    <dgm:pt modelId="{9AEC299E-C479-426E-BDDE-99D5895F7E7E}" type="sibTrans" cxnId="{0B98F081-9BD3-44FF-9D42-793E7C76942E}">
      <dgm:prSet/>
      <dgm:spPr/>
      <dgm:t>
        <a:bodyPr/>
        <a:lstStyle/>
        <a:p>
          <a:endParaRPr lang="en-US"/>
        </a:p>
      </dgm:t>
    </dgm:pt>
    <dgm:pt modelId="{8171A192-4E7B-458A-9A75-67F560FCCF1F}">
      <dgm:prSet/>
      <dgm:spPr/>
      <dgm:t>
        <a:bodyPr/>
        <a:lstStyle/>
        <a:p>
          <a:r>
            <a:rPr lang="en-US"/>
            <a:t>Python</a:t>
          </a:r>
        </a:p>
      </dgm:t>
    </dgm:pt>
    <dgm:pt modelId="{DD1FD3B9-37D1-4942-90C7-09D0FB0B4CB8}" type="parTrans" cxnId="{765E0CC8-CD92-41B7-8529-55B462558DDE}">
      <dgm:prSet/>
      <dgm:spPr/>
      <dgm:t>
        <a:bodyPr/>
        <a:lstStyle/>
        <a:p>
          <a:endParaRPr lang="en-US"/>
        </a:p>
      </dgm:t>
    </dgm:pt>
    <dgm:pt modelId="{84930540-833C-4EED-8ADD-11131D503DDA}" type="sibTrans" cxnId="{765E0CC8-CD92-41B7-8529-55B462558DDE}">
      <dgm:prSet/>
      <dgm:spPr/>
      <dgm:t>
        <a:bodyPr/>
        <a:lstStyle/>
        <a:p>
          <a:endParaRPr lang="en-US"/>
        </a:p>
      </dgm:t>
    </dgm:pt>
    <dgm:pt modelId="{D6DFA797-F281-4D06-B01B-33B5441361B4}">
      <dgm:prSet/>
      <dgm:spPr/>
      <dgm:t>
        <a:bodyPr/>
        <a:lstStyle/>
        <a:p>
          <a:r>
            <a:rPr lang="en-US"/>
            <a:t>LangChain</a:t>
          </a:r>
        </a:p>
      </dgm:t>
    </dgm:pt>
    <dgm:pt modelId="{7C4F4D15-255D-4015-9EC4-ED828F5F7C2B}" type="parTrans" cxnId="{A74EF80D-A3E9-48B5-9061-1042694D966E}">
      <dgm:prSet/>
      <dgm:spPr/>
      <dgm:t>
        <a:bodyPr/>
        <a:lstStyle/>
        <a:p>
          <a:endParaRPr lang="en-US"/>
        </a:p>
      </dgm:t>
    </dgm:pt>
    <dgm:pt modelId="{3A34491E-9B5C-402C-BE54-0636BF6A689A}" type="sibTrans" cxnId="{A74EF80D-A3E9-48B5-9061-1042694D966E}">
      <dgm:prSet/>
      <dgm:spPr/>
      <dgm:t>
        <a:bodyPr/>
        <a:lstStyle/>
        <a:p>
          <a:endParaRPr lang="en-US"/>
        </a:p>
      </dgm:t>
    </dgm:pt>
    <dgm:pt modelId="{0FD71605-34F6-4C90-BFBD-A466C51D546A}">
      <dgm:prSet/>
      <dgm:spPr/>
      <dgm:t>
        <a:bodyPr/>
        <a:lstStyle/>
        <a:p>
          <a:r>
            <a:rPr lang="en-US"/>
            <a:t>Streamlit,</a:t>
          </a:r>
        </a:p>
      </dgm:t>
    </dgm:pt>
    <dgm:pt modelId="{19D402AE-ABAA-40D1-994E-91B3BC25A1BA}" type="parTrans" cxnId="{15320A87-C4FD-4C0D-9A37-7939A67F4BA8}">
      <dgm:prSet/>
      <dgm:spPr/>
      <dgm:t>
        <a:bodyPr/>
        <a:lstStyle/>
        <a:p>
          <a:endParaRPr lang="en-US"/>
        </a:p>
      </dgm:t>
    </dgm:pt>
    <dgm:pt modelId="{F8757B93-0CD3-49B0-B7D9-36DC3F67E365}" type="sibTrans" cxnId="{15320A87-C4FD-4C0D-9A37-7939A67F4BA8}">
      <dgm:prSet/>
      <dgm:spPr/>
      <dgm:t>
        <a:bodyPr/>
        <a:lstStyle/>
        <a:p>
          <a:endParaRPr lang="en-US"/>
        </a:p>
      </dgm:t>
    </dgm:pt>
    <dgm:pt modelId="{B95A658C-8A7F-4F8F-A9B3-DE9797321276}">
      <dgm:prSet/>
      <dgm:spPr/>
      <dgm:t>
        <a:bodyPr/>
        <a:lstStyle/>
        <a:p>
          <a:r>
            <a:rPr lang="en-US"/>
            <a:t>SQL</a:t>
          </a:r>
        </a:p>
      </dgm:t>
    </dgm:pt>
    <dgm:pt modelId="{6A9BE51A-A8A8-4586-BB63-BE043EF19790}" type="parTrans" cxnId="{51F46286-AA44-461E-8161-E3760D5A8992}">
      <dgm:prSet/>
      <dgm:spPr/>
      <dgm:t>
        <a:bodyPr/>
        <a:lstStyle/>
        <a:p>
          <a:endParaRPr lang="en-US"/>
        </a:p>
      </dgm:t>
    </dgm:pt>
    <dgm:pt modelId="{F925F7F3-1065-42E0-AD4D-CD728FCE21EF}" type="sibTrans" cxnId="{51F46286-AA44-461E-8161-E3760D5A8992}">
      <dgm:prSet/>
      <dgm:spPr/>
      <dgm:t>
        <a:bodyPr/>
        <a:lstStyle/>
        <a:p>
          <a:endParaRPr lang="en-US"/>
        </a:p>
      </dgm:t>
    </dgm:pt>
    <dgm:pt modelId="{6DF1B309-8FD9-49EC-B5C6-A3A5439F304D}" type="pres">
      <dgm:prSet presAssocID="{8AD092CC-C4D3-4782-B7BD-DAABC63573A6}" presName="diagram" presStyleCnt="0">
        <dgm:presLayoutVars>
          <dgm:dir/>
          <dgm:resizeHandles val="exact"/>
        </dgm:presLayoutVars>
      </dgm:prSet>
      <dgm:spPr/>
    </dgm:pt>
    <dgm:pt modelId="{82E21DB4-D943-4980-8087-48A4B8CBCE55}" type="pres">
      <dgm:prSet presAssocID="{21B80F79-A212-4616-AF77-91854386E2BD}" presName="node" presStyleLbl="node1" presStyleIdx="0" presStyleCnt="5">
        <dgm:presLayoutVars>
          <dgm:bulletEnabled val="1"/>
        </dgm:presLayoutVars>
      </dgm:prSet>
      <dgm:spPr/>
    </dgm:pt>
    <dgm:pt modelId="{E1D6B9D0-E62A-4554-8C08-54EACD529EAE}" type="pres">
      <dgm:prSet presAssocID="{9AEC299E-C479-426E-BDDE-99D5895F7E7E}" presName="sibTrans" presStyleCnt="0"/>
      <dgm:spPr/>
    </dgm:pt>
    <dgm:pt modelId="{432DADD3-2F98-4AF2-BBC2-70D143B5605F}" type="pres">
      <dgm:prSet presAssocID="{8171A192-4E7B-458A-9A75-67F560FCCF1F}" presName="node" presStyleLbl="node1" presStyleIdx="1" presStyleCnt="5">
        <dgm:presLayoutVars>
          <dgm:bulletEnabled val="1"/>
        </dgm:presLayoutVars>
      </dgm:prSet>
      <dgm:spPr/>
    </dgm:pt>
    <dgm:pt modelId="{0D44CA39-2CEC-4F54-93B5-BDEFAF85CC87}" type="pres">
      <dgm:prSet presAssocID="{84930540-833C-4EED-8ADD-11131D503DDA}" presName="sibTrans" presStyleCnt="0"/>
      <dgm:spPr/>
    </dgm:pt>
    <dgm:pt modelId="{7C5C7682-BEC8-46D1-87D6-BF74A3BDB4FF}" type="pres">
      <dgm:prSet presAssocID="{D6DFA797-F281-4D06-B01B-33B5441361B4}" presName="node" presStyleLbl="node1" presStyleIdx="2" presStyleCnt="5">
        <dgm:presLayoutVars>
          <dgm:bulletEnabled val="1"/>
        </dgm:presLayoutVars>
      </dgm:prSet>
      <dgm:spPr/>
    </dgm:pt>
    <dgm:pt modelId="{B52E1370-520C-4AAA-96E1-3946BDCC7182}" type="pres">
      <dgm:prSet presAssocID="{3A34491E-9B5C-402C-BE54-0636BF6A689A}" presName="sibTrans" presStyleCnt="0"/>
      <dgm:spPr/>
    </dgm:pt>
    <dgm:pt modelId="{E6CD87C7-41A5-47E3-85C8-5E523D777871}" type="pres">
      <dgm:prSet presAssocID="{0FD71605-34F6-4C90-BFBD-A466C51D546A}" presName="node" presStyleLbl="node1" presStyleIdx="3" presStyleCnt="5">
        <dgm:presLayoutVars>
          <dgm:bulletEnabled val="1"/>
        </dgm:presLayoutVars>
      </dgm:prSet>
      <dgm:spPr/>
    </dgm:pt>
    <dgm:pt modelId="{97D1F04F-9A97-4B86-A3A6-F8F2EEB89E10}" type="pres">
      <dgm:prSet presAssocID="{F8757B93-0CD3-49B0-B7D9-36DC3F67E365}" presName="sibTrans" presStyleCnt="0"/>
      <dgm:spPr/>
    </dgm:pt>
    <dgm:pt modelId="{339E1CA2-26DA-49D7-B7E3-9C9E34A96A05}" type="pres">
      <dgm:prSet presAssocID="{B95A658C-8A7F-4F8F-A9B3-DE9797321276}" presName="node" presStyleLbl="node1" presStyleIdx="4" presStyleCnt="5">
        <dgm:presLayoutVars>
          <dgm:bulletEnabled val="1"/>
        </dgm:presLayoutVars>
      </dgm:prSet>
      <dgm:spPr/>
    </dgm:pt>
  </dgm:ptLst>
  <dgm:cxnLst>
    <dgm:cxn modelId="{A74EF80D-A3E9-48B5-9061-1042694D966E}" srcId="{8AD092CC-C4D3-4782-B7BD-DAABC63573A6}" destId="{D6DFA797-F281-4D06-B01B-33B5441361B4}" srcOrd="2" destOrd="0" parTransId="{7C4F4D15-255D-4015-9EC4-ED828F5F7C2B}" sibTransId="{3A34491E-9B5C-402C-BE54-0636BF6A689A}"/>
    <dgm:cxn modelId="{56957542-D72F-4B08-B0D9-DFFEFEB1D90E}" type="presOf" srcId="{8171A192-4E7B-458A-9A75-67F560FCCF1F}" destId="{432DADD3-2F98-4AF2-BBC2-70D143B5605F}" srcOrd="0" destOrd="0" presId="urn:microsoft.com/office/officeart/2005/8/layout/default"/>
    <dgm:cxn modelId="{129E9A6B-BEA9-4B0C-80A6-08A858E09527}" type="presOf" srcId="{21B80F79-A212-4616-AF77-91854386E2BD}" destId="{82E21DB4-D943-4980-8087-48A4B8CBCE55}" srcOrd="0" destOrd="0" presId="urn:microsoft.com/office/officeart/2005/8/layout/default"/>
    <dgm:cxn modelId="{374C756D-349D-43FC-9B94-FD48A391116C}" type="presOf" srcId="{D6DFA797-F281-4D06-B01B-33B5441361B4}" destId="{7C5C7682-BEC8-46D1-87D6-BF74A3BDB4FF}" srcOrd="0" destOrd="0" presId="urn:microsoft.com/office/officeart/2005/8/layout/default"/>
    <dgm:cxn modelId="{0B98F081-9BD3-44FF-9D42-793E7C76942E}" srcId="{8AD092CC-C4D3-4782-B7BD-DAABC63573A6}" destId="{21B80F79-A212-4616-AF77-91854386E2BD}" srcOrd="0" destOrd="0" parTransId="{67165E6F-C7EB-4FF6-9B95-C6595B78EF13}" sibTransId="{9AEC299E-C479-426E-BDDE-99D5895F7E7E}"/>
    <dgm:cxn modelId="{51F46286-AA44-461E-8161-E3760D5A8992}" srcId="{8AD092CC-C4D3-4782-B7BD-DAABC63573A6}" destId="{B95A658C-8A7F-4F8F-A9B3-DE9797321276}" srcOrd="4" destOrd="0" parTransId="{6A9BE51A-A8A8-4586-BB63-BE043EF19790}" sibTransId="{F925F7F3-1065-42E0-AD4D-CD728FCE21EF}"/>
    <dgm:cxn modelId="{15320A87-C4FD-4C0D-9A37-7939A67F4BA8}" srcId="{8AD092CC-C4D3-4782-B7BD-DAABC63573A6}" destId="{0FD71605-34F6-4C90-BFBD-A466C51D546A}" srcOrd="3" destOrd="0" parTransId="{19D402AE-ABAA-40D1-994E-91B3BC25A1BA}" sibTransId="{F8757B93-0CD3-49B0-B7D9-36DC3F67E365}"/>
    <dgm:cxn modelId="{D4C13E93-6576-4D5C-9933-EAFAAA3C22E1}" type="presOf" srcId="{0FD71605-34F6-4C90-BFBD-A466C51D546A}" destId="{E6CD87C7-41A5-47E3-85C8-5E523D777871}" srcOrd="0" destOrd="0" presId="urn:microsoft.com/office/officeart/2005/8/layout/default"/>
    <dgm:cxn modelId="{837033C2-B5BA-4E23-9146-902633257774}" type="presOf" srcId="{8AD092CC-C4D3-4782-B7BD-DAABC63573A6}" destId="{6DF1B309-8FD9-49EC-B5C6-A3A5439F304D}" srcOrd="0" destOrd="0" presId="urn:microsoft.com/office/officeart/2005/8/layout/default"/>
    <dgm:cxn modelId="{765E0CC8-CD92-41B7-8529-55B462558DDE}" srcId="{8AD092CC-C4D3-4782-B7BD-DAABC63573A6}" destId="{8171A192-4E7B-458A-9A75-67F560FCCF1F}" srcOrd="1" destOrd="0" parTransId="{DD1FD3B9-37D1-4942-90C7-09D0FB0B4CB8}" sibTransId="{84930540-833C-4EED-8ADD-11131D503DDA}"/>
    <dgm:cxn modelId="{DC4292DE-A307-44C6-901C-B25454F3C5A0}" type="presOf" srcId="{B95A658C-8A7F-4F8F-A9B3-DE9797321276}" destId="{339E1CA2-26DA-49D7-B7E3-9C9E34A96A05}" srcOrd="0" destOrd="0" presId="urn:microsoft.com/office/officeart/2005/8/layout/default"/>
    <dgm:cxn modelId="{2DF22B13-8518-482A-BCE6-C0330B6938B9}" type="presParOf" srcId="{6DF1B309-8FD9-49EC-B5C6-A3A5439F304D}" destId="{82E21DB4-D943-4980-8087-48A4B8CBCE55}" srcOrd="0" destOrd="0" presId="urn:microsoft.com/office/officeart/2005/8/layout/default"/>
    <dgm:cxn modelId="{C739B045-2862-4222-A4EE-8E79AE1C0F9F}" type="presParOf" srcId="{6DF1B309-8FD9-49EC-B5C6-A3A5439F304D}" destId="{E1D6B9D0-E62A-4554-8C08-54EACD529EAE}" srcOrd="1" destOrd="0" presId="urn:microsoft.com/office/officeart/2005/8/layout/default"/>
    <dgm:cxn modelId="{D681D432-9E45-4224-86A2-5C44535334E8}" type="presParOf" srcId="{6DF1B309-8FD9-49EC-B5C6-A3A5439F304D}" destId="{432DADD3-2F98-4AF2-BBC2-70D143B5605F}" srcOrd="2" destOrd="0" presId="urn:microsoft.com/office/officeart/2005/8/layout/default"/>
    <dgm:cxn modelId="{E179E6D3-620E-46CA-9D73-480F6C3D4577}" type="presParOf" srcId="{6DF1B309-8FD9-49EC-B5C6-A3A5439F304D}" destId="{0D44CA39-2CEC-4F54-93B5-BDEFAF85CC87}" srcOrd="3" destOrd="0" presId="urn:microsoft.com/office/officeart/2005/8/layout/default"/>
    <dgm:cxn modelId="{7FCC0420-F76B-4B1B-9590-9F05332B9D86}" type="presParOf" srcId="{6DF1B309-8FD9-49EC-B5C6-A3A5439F304D}" destId="{7C5C7682-BEC8-46D1-87D6-BF74A3BDB4FF}" srcOrd="4" destOrd="0" presId="urn:microsoft.com/office/officeart/2005/8/layout/default"/>
    <dgm:cxn modelId="{6996F486-A7FB-4A2B-9708-D0813E5087EE}" type="presParOf" srcId="{6DF1B309-8FD9-49EC-B5C6-A3A5439F304D}" destId="{B52E1370-520C-4AAA-96E1-3946BDCC7182}" srcOrd="5" destOrd="0" presId="urn:microsoft.com/office/officeart/2005/8/layout/default"/>
    <dgm:cxn modelId="{37E393BA-FE52-4435-B308-A13C0CDB13F2}" type="presParOf" srcId="{6DF1B309-8FD9-49EC-B5C6-A3A5439F304D}" destId="{E6CD87C7-41A5-47E3-85C8-5E523D777871}" srcOrd="6" destOrd="0" presId="urn:microsoft.com/office/officeart/2005/8/layout/default"/>
    <dgm:cxn modelId="{37133C84-6F43-45ED-B2CC-CA3725F6C7F3}" type="presParOf" srcId="{6DF1B309-8FD9-49EC-B5C6-A3A5439F304D}" destId="{97D1F04F-9A97-4B86-A3A6-F8F2EEB89E10}" srcOrd="7" destOrd="0" presId="urn:microsoft.com/office/officeart/2005/8/layout/default"/>
    <dgm:cxn modelId="{BC4A3288-E164-4796-A3BC-9E807A5C6855}" type="presParOf" srcId="{6DF1B309-8FD9-49EC-B5C6-A3A5439F304D}" destId="{339E1CA2-26DA-49D7-B7E3-9C9E34A96A0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E2C3B0-72F0-43FE-9FAE-FD8A31A03D6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220A4C7-0D19-4B85-A27B-064688A14333}">
      <dgm:prSet/>
      <dgm:spPr/>
      <dgm:t>
        <a:bodyPr/>
        <a:lstStyle/>
        <a:p>
          <a:r>
            <a:rPr lang="en-US"/>
            <a:t>The IPL 2023 StatsBot is a game-changer in the world of data access.</a:t>
          </a:r>
        </a:p>
      </dgm:t>
    </dgm:pt>
    <dgm:pt modelId="{FA8908AA-6F05-41F6-8383-E542C593B8A1}" type="parTrans" cxnId="{7AE1114B-5951-47D2-9E2C-0066A7CCCA60}">
      <dgm:prSet/>
      <dgm:spPr/>
      <dgm:t>
        <a:bodyPr/>
        <a:lstStyle/>
        <a:p>
          <a:endParaRPr lang="en-US"/>
        </a:p>
      </dgm:t>
    </dgm:pt>
    <dgm:pt modelId="{CA3BD886-7F20-4A41-8A84-FFEB4B5AC189}" type="sibTrans" cxnId="{7AE1114B-5951-47D2-9E2C-0066A7CCCA60}">
      <dgm:prSet/>
      <dgm:spPr/>
      <dgm:t>
        <a:bodyPr/>
        <a:lstStyle/>
        <a:p>
          <a:endParaRPr lang="en-US"/>
        </a:p>
      </dgm:t>
    </dgm:pt>
    <dgm:pt modelId="{9B513087-2E45-456A-B68E-9A2D408DAFD8}">
      <dgm:prSet/>
      <dgm:spPr/>
      <dgm:t>
        <a:bodyPr/>
        <a:lstStyle/>
        <a:p>
          <a:r>
            <a:rPr lang="en-US"/>
            <a:t>It empowers users with real-time, user-friendly data retrieval.</a:t>
          </a:r>
        </a:p>
      </dgm:t>
    </dgm:pt>
    <dgm:pt modelId="{EC3AA2D5-FB39-43A4-B207-71E89BE4CA30}" type="parTrans" cxnId="{4DAE0ABE-1802-4F88-A771-D4CB2569F2E0}">
      <dgm:prSet/>
      <dgm:spPr/>
      <dgm:t>
        <a:bodyPr/>
        <a:lstStyle/>
        <a:p>
          <a:endParaRPr lang="en-US"/>
        </a:p>
      </dgm:t>
    </dgm:pt>
    <dgm:pt modelId="{14A4DBA6-ACAA-4F5C-833A-FCCC929842A2}" type="sibTrans" cxnId="{4DAE0ABE-1802-4F88-A771-D4CB2569F2E0}">
      <dgm:prSet/>
      <dgm:spPr/>
      <dgm:t>
        <a:bodyPr/>
        <a:lstStyle/>
        <a:p>
          <a:endParaRPr lang="en-US"/>
        </a:p>
      </dgm:t>
    </dgm:pt>
    <dgm:pt modelId="{A0E5B97D-01CE-4ABA-A994-27E4AE000D25}">
      <dgm:prSet/>
      <dgm:spPr/>
      <dgm:t>
        <a:bodyPr/>
        <a:lstStyle/>
        <a:p>
          <a:r>
            <a:rPr lang="en-US"/>
            <a:t>The future holds boundless potential for similar solutions across various domains.</a:t>
          </a:r>
        </a:p>
      </dgm:t>
    </dgm:pt>
    <dgm:pt modelId="{16EC69DA-8328-4539-A6CB-7466568D0617}" type="parTrans" cxnId="{76C390CD-A545-4429-BED7-4178D2E760ED}">
      <dgm:prSet/>
      <dgm:spPr/>
      <dgm:t>
        <a:bodyPr/>
        <a:lstStyle/>
        <a:p>
          <a:endParaRPr lang="en-US"/>
        </a:p>
      </dgm:t>
    </dgm:pt>
    <dgm:pt modelId="{F53D2BD0-A84C-4C11-9FF2-4D47620D6293}" type="sibTrans" cxnId="{76C390CD-A545-4429-BED7-4178D2E760ED}">
      <dgm:prSet/>
      <dgm:spPr/>
      <dgm:t>
        <a:bodyPr/>
        <a:lstStyle/>
        <a:p>
          <a:endParaRPr lang="en-US"/>
        </a:p>
      </dgm:t>
    </dgm:pt>
    <dgm:pt modelId="{97831A79-03E2-4E05-B713-21A3913A0382}" type="pres">
      <dgm:prSet presAssocID="{C8E2C3B0-72F0-43FE-9FAE-FD8A31A03D69}" presName="linear" presStyleCnt="0">
        <dgm:presLayoutVars>
          <dgm:animLvl val="lvl"/>
          <dgm:resizeHandles val="exact"/>
        </dgm:presLayoutVars>
      </dgm:prSet>
      <dgm:spPr/>
    </dgm:pt>
    <dgm:pt modelId="{D954D419-5F3C-415E-B8DC-A089D946852D}" type="pres">
      <dgm:prSet presAssocID="{8220A4C7-0D19-4B85-A27B-064688A1433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DBBCEE8-E457-4999-AFF5-E89C7E8BAFFF}" type="pres">
      <dgm:prSet presAssocID="{CA3BD886-7F20-4A41-8A84-FFEB4B5AC189}" presName="spacer" presStyleCnt="0"/>
      <dgm:spPr/>
    </dgm:pt>
    <dgm:pt modelId="{14658583-E3E4-4AEC-82CC-D53A4480A6F5}" type="pres">
      <dgm:prSet presAssocID="{9B513087-2E45-456A-B68E-9A2D408DAFD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8E2902B-469C-4090-80D3-DE26A42AC572}" type="pres">
      <dgm:prSet presAssocID="{14A4DBA6-ACAA-4F5C-833A-FCCC929842A2}" presName="spacer" presStyleCnt="0"/>
      <dgm:spPr/>
    </dgm:pt>
    <dgm:pt modelId="{A6324C89-DD3A-4130-994A-B480DDE8A8DC}" type="pres">
      <dgm:prSet presAssocID="{A0E5B97D-01CE-4ABA-A994-27E4AE000D2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7A4C467-0A16-457F-BBF0-9B2D6675C2FD}" type="presOf" srcId="{8220A4C7-0D19-4B85-A27B-064688A14333}" destId="{D954D419-5F3C-415E-B8DC-A089D946852D}" srcOrd="0" destOrd="0" presId="urn:microsoft.com/office/officeart/2005/8/layout/vList2"/>
    <dgm:cxn modelId="{7AE1114B-5951-47D2-9E2C-0066A7CCCA60}" srcId="{C8E2C3B0-72F0-43FE-9FAE-FD8A31A03D69}" destId="{8220A4C7-0D19-4B85-A27B-064688A14333}" srcOrd="0" destOrd="0" parTransId="{FA8908AA-6F05-41F6-8383-E542C593B8A1}" sibTransId="{CA3BD886-7F20-4A41-8A84-FFEB4B5AC189}"/>
    <dgm:cxn modelId="{DA560C7F-85FB-4493-8260-276C9628FCC5}" type="presOf" srcId="{9B513087-2E45-456A-B68E-9A2D408DAFD8}" destId="{14658583-E3E4-4AEC-82CC-D53A4480A6F5}" srcOrd="0" destOrd="0" presId="urn:microsoft.com/office/officeart/2005/8/layout/vList2"/>
    <dgm:cxn modelId="{E21BBCBA-27A8-495C-B65C-FCEE63E60BF4}" type="presOf" srcId="{C8E2C3B0-72F0-43FE-9FAE-FD8A31A03D69}" destId="{97831A79-03E2-4E05-B713-21A3913A0382}" srcOrd="0" destOrd="0" presId="urn:microsoft.com/office/officeart/2005/8/layout/vList2"/>
    <dgm:cxn modelId="{4DAE0ABE-1802-4F88-A771-D4CB2569F2E0}" srcId="{C8E2C3B0-72F0-43FE-9FAE-FD8A31A03D69}" destId="{9B513087-2E45-456A-B68E-9A2D408DAFD8}" srcOrd="1" destOrd="0" parTransId="{EC3AA2D5-FB39-43A4-B207-71E89BE4CA30}" sibTransId="{14A4DBA6-ACAA-4F5C-833A-FCCC929842A2}"/>
    <dgm:cxn modelId="{76C390CD-A545-4429-BED7-4178D2E760ED}" srcId="{C8E2C3B0-72F0-43FE-9FAE-FD8A31A03D69}" destId="{A0E5B97D-01CE-4ABA-A994-27E4AE000D25}" srcOrd="2" destOrd="0" parTransId="{16EC69DA-8328-4539-A6CB-7466568D0617}" sibTransId="{F53D2BD0-A84C-4C11-9FF2-4D47620D6293}"/>
    <dgm:cxn modelId="{F1EF73F7-193A-4C6B-AE6F-A7115ED0580D}" type="presOf" srcId="{A0E5B97D-01CE-4ABA-A994-27E4AE000D25}" destId="{A6324C89-DD3A-4130-994A-B480DDE8A8DC}" srcOrd="0" destOrd="0" presId="urn:microsoft.com/office/officeart/2005/8/layout/vList2"/>
    <dgm:cxn modelId="{D99F089D-AE6C-431F-9996-E4CB714711BB}" type="presParOf" srcId="{97831A79-03E2-4E05-B713-21A3913A0382}" destId="{D954D419-5F3C-415E-B8DC-A089D946852D}" srcOrd="0" destOrd="0" presId="urn:microsoft.com/office/officeart/2005/8/layout/vList2"/>
    <dgm:cxn modelId="{C09F4D28-5630-4741-9868-7B33FAF5F782}" type="presParOf" srcId="{97831A79-03E2-4E05-B713-21A3913A0382}" destId="{6DBBCEE8-E457-4999-AFF5-E89C7E8BAFFF}" srcOrd="1" destOrd="0" presId="urn:microsoft.com/office/officeart/2005/8/layout/vList2"/>
    <dgm:cxn modelId="{71CAEA8C-89DE-4CF0-884B-EC534C931D5A}" type="presParOf" srcId="{97831A79-03E2-4E05-B713-21A3913A0382}" destId="{14658583-E3E4-4AEC-82CC-D53A4480A6F5}" srcOrd="2" destOrd="0" presId="urn:microsoft.com/office/officeart/2005/8/layout/vList2"/>
    <dgm:cxn modelId="{3CE48987-725D-4CD7-B754-EA3B27F421EA}" type="presParOf" srcId="{97831A79-03E2-4E05-B713-21A3913A0382}" destId="{88E2902B-469C-4090-80D3-DE26A42AC572}" srcOrd="3" destOrd="0" presId="urn:microsoft.com/office/officeart/2005/8/layout/vList2"/>
    <dgm:cxn modelId="{B53FEE58-18AF-4D5B-A567-0E56E5B06B49}" type="presParOf" srcId="{97831A79-03E2-4E05-B713-21A3913A0382}" destId="{A6324C89-DD3A-4130-994A-B480DDE8A8D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BDFA2-FC40-4519-BD61-B589B039322F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7577E5-0591-4360-82DB-CE75C71368C5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C1989-969E-4825-AD87-A081ED9B4EFF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b="1" kern="1200"/>
            <a:t>Application URL</a:t>
          </a:r>
          <a:r>
            <a:rPr lang="fr-FR" sz="1600" kern="1200"/>
            <a:t>: </a:t>
          </a:r>
          <a:r>
            <a:rPr lang="fr-FR" sz="1600" kern="1200">
              <a:hlinkClick xmlns:r="http://schemas.openxmlformats.org/officeDocument/2006/relationships" r:id="rId3"/>
            </a:rPr>
            <a:t>https://iplstatsbot.streamlit.app/</a:t>
          </a:r>
          <a:endParaRPr lang="en-US" sz="1600" kern="1200"/>
        </a:p>
      </dsp:txBody>
      <dsp:txXfrm>
        <a:off x="93445" y="3018902"/>
        <a:ext cx="3206250" cy="720000"/>
      </dsp:txXfrm>
    </dsp:sp>
    <dsp:sp modelId="{9AFEFE22-4817-453C-8988-B0150CF08FA0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3BA0AE-28FA-465E-9E8F-C0DC878AD8B0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317D2-B11E-4473-8B4E-4B9A23C0B400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b="1" kern="1200"/>
            <a:t>Author</a:t>
          </a:r>
          <a:r>
            <a:rPr lang="fr-FR" sz="1600" kern="1200"/>
            <a:t>: </a:t>
          </a:r>
          <a:r>
            <a:rPr lang="fr-FR" sz="1600" kern="1200">
              <a:hlinkClick xmlns:r="http://schemas.openxmlformats.org/officeDocument/2006/relationships" r:id="rId6"/>
            </a:rPr>
            <a:t>Vinod Dhole</a:t>
          </a:r>
          <a:endParaRPr lang="en-US" sz="1600" kern="1200"/>
        </a:p>
      </dsp:txBody>
      <dsp:txXfrm>
        <a:off x="3860789" y="3018902"/>
        <a:ext cx="3206250" cy="720000"/>
      </dsp:txXfrm>
    </dsp:sp>
    <dsp:sp modelId="{18884B48-2C58-4AA7-89DA-B125E47A7673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7F9001-ABBE-4B57-9B93-97605C305236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1E9780-5790-4737-9712-1E55790F6764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b="1" kern="1200"/>
            <a:t>Source Code</a:t>
          </a:r>
          <a:r>
            <a:rPr lang="fr-FR" sz="1600" kern="1200"/>
            <a:t>: </a:t>
          </a:r>
          <a:r>
            <a:rPr lang="fr-FR" sz="1600" kern="1200">
              <a:hlinkClick xmlns:r="http://schemas.openxmlformats.org/officeDocument/2006/relationships" r:id="rId9"/>
            </a:rPr>
            <a:t>GitHub</a:t>
          </a:r>
          <a:endParaRPr lang="en-US" sz="1600" kern="1200"/>
        </a:p>
      </dsp:txBody>
      <dsp:txXfrm>
        <a:off x="7628133" y="3018902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21DB4-D943-4980-8087-48A4B8CBCE55}">
      <dsp:nvSpPr>
        <dsp:cNvPr id="0" name=""/>
        <dsp:cNvSpPr/>
      </dsp:nvSpPr>
      <dsp:spPr>
        <a:xfrm>
          <a:off x="307345" y="1546"/>
          <a:ext cx="3222855" cy="19337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Azure OpenAI</a:t>
          </a:r>
        </a:p>
      </dsp:txBody>
      <dsp:txXfrm>
        <a:off x="307345" y="1546"/>
        <a:ext cx="3222855" cy="1933713"/>
      </dsp:txXfrm>
    </dsp:sp>
    <dsp:sp modelId="{432DADD3-2F98-4AF2-BBC2-70D143B5605F}">
      <dsp:nvSpPr>
        <dsp:cNvPr id="0" name=""/>
        <dsp:cNvSpPr/>
      </dsp:nvSpPr>
      <dsp:spPr>
        <a:xfrm>
          <a:off x="3852486" y="1546"/>
          <a:ext cx="3222855" cy="19337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Python</a:t>
          </a:r>
        </a:p>
      </dsp:txBody>
      <dsp:txXfrm>
        <a:off x="3852486" y="1546"/>
        <a:ext cx="3222855" cy="1933713"/>
      </dsp:txXfrm>
    </dsp:sp>
    <dsp:sp modelId="{7C5C7682-BEC8-46D1-87D6-BF74A3BDB4FF}">
      <dsp:nvSpPr>
        <dsp:cNvPr id="0" name=""/>
        <dsp:cNvSpPr/>
      </dsp:nvSpPr>
      <dsp:spPr>
        <a:xfrm>
          <a:off x="7397627" y="1546"/>
          <a:ext cx="3222855" cy="19337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LangChain</a:t>
          </a:r>
        </a:p>
      </dsp:txBody>
      <dsp:txXfrm>
        <a:off x="7397627" y="1546"/>
        <a:ext cx="3222855" cy="1933713"/>
      </dsp:txXfrm>
    </dsp:sp>
    <dsp:sp modelId="{E6CD87C7-41A5-47E3-85C8-5E523D777871}">
      <dsp:nvSpPr>
        <dsp:cNvPr id="0" name=""/>
        <dsp:cNvSpPr/>
      </dsp:nvSpPr>
      <dsp:spPr>
        <a:xfrm>
          <a:off x="2079915" y="2257545"/>
          <a:ext cx="3222855" cy="193371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Streamlit,</a:t>
          </a:r>
        </a:p>
      </dsp:txBody>
      <dsp:txXfrm>
        <a:off x="2079915" y="2257545"/>
        <a:ext cx="3222855" cy="1933713"/>
      </dsp:txXfrm>
    </dsp:sp>
    <dsp:sp modelId="{339E1CA2-26DA-49D7-B7E3-9C9E34A96A05}">
      <dsp:nvSpPr>
        <dsp:cNvPr id="0" name=""/>
        <dsp:cNvSpPr/>
      </dsp:nvSpPr>
      <dsp:spPr>
        <a:xfrm>
          <a:off x="5625057" y="2257545"/>
          <a:ext cx="3222855" cy="193371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SQL</a:t>
          </a:r>
        </a:p>
      </dsp:txBody>
      <dsp:txXfrm>
        <a:off x="5625057" y="2257545"/>
        <a:ext cx="3222855" cy="19337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54D419-5F3C-415E-B8DC-A089D946852D}">
      <dsp:nvSpPr>
        <dsp:cNvPr id="0" name=""/>
        <dsp:cNvSpPr/>
      </dsp:nvSpPr>
      <dsp:spPr>
        <a:xfrm>
          <a:off x="0" y="36440"/>
          <a:ext cx="6666833" cy="17341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The IPL 2023 StatsBot is a game-changer in the world of data access.</a:t>
          </a:r>
        </a:p>
      </dsp:txBody>
      <dsp:txXfrm>
        <a:off x="84655" y="121095"/>
        <a:ext cx="6497523" cy="1564849"/>
      </dsp:txXfrm>
    </dsp:sp>
    <dsp:sp modelId="{14658583-E3E4-4AEC-82CC-D53A4480A6F5}">
      <dsp:nvSpPr>
        <dsp:cNvPr id="0" name=""/>
        <dsp:cNvSpPr/>
      </dsp:nvSpPr>
      <dsp:spPr>
        <a:xfrm>
          <a:off x="0" y="1859880"/>
          <a:ext cx="6666833" cy="1734159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It empowers users with real-time, user-friendly data retrieval.</a:t>
          </a:r>
        </a:p>
      </dsp:txBody>
      <dsp:txXfrm>
        <a:off x="84655" y="1944535"/>
        <a:ext cx="6497523" cy="1564849"/>
      </dsp:txXfrm>
    </dsp:sp>
    <dsp:sp modelId="{A6324C89-DD3A-4130-994A-B480DDE8A8DC}">
      <dsp:nvSpPr>
        <dsp:cNvPr id="0" name=""/>
        <dsp:cNvSpPr/>
      </dsp:nvSpPr>
      <dsp:spPr>
        <a:xfrm>
          <a:off x="0" y="3683319"/>
          <a:ext cx="6666833" cy="1734159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The future holds boundless potential for similar solutions across various domains.</a:t>
          </a:r>
        </a:p>
      </dsp:txBody>
      <dsp:txXfrm>
        <a:off x="84655" y="3767974"/>
        <a:ext cx="6497523" cy="1564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CD7B-4246-A2F2-E52A-3BAFA4D17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D5EBF-9B5E-F5DC-1581-18384CF11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6F285-056B-BE35-643B-D6FC1016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8636-6082-45C2-9F4A-FB32FE026FE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685F6-EA2A-300A-E5C7-E57C68B8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D5FE8-1BBA-0661-5B56-86F8E9C0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F672-4AF9-4C8A-B6B3-6842DF30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4A79-DEDF-322E-8412-F4ABA264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5B0F7-54FD-2B2A-358B-82B617D4E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10B2A-43A4-6E56-A562-C11BA939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8636-6082-45C2-9F4A-FB32FE026FE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40C1D-31BD-AEE5-118C-CEEE84E4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C86CF-93FA-9F4D-3095-ACDAD350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F672-4AF9-4C8A-B6B3-6842DF30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160074-A8D2-D749-5684-E6F676C07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A69FA-B8E6-325E-A103-F3F9D4A0A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D9825-CBA8-9555-4629-98EB318C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8636-6082-45C2-9F4A-FB32FE026FE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6D2A0-8900-DBD5-F069-75424958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84565-7A5B-EB82-F19D-1198525F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F672-4AF9-4C8A-B6B3-6842DF30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36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117C9-F69E-576B-5764-FDD5C7FC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ED5BD-2008-D6BC-2D7A-47C84B2D6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8E674-4EAF-A5A5-BF45-EBF53970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8636-6082-45C2-9F4A-FB32FE026FE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E6143-6615-E755-7277-CB975A97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384C3-E0F7-8A6A-4F54-94F7A070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F672-4AF9-4C8A-B6B3-6842DF30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7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1CA2-6C7E-4642-D0B6-51BFA195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1427D-F3E8-0D69-A967-31FDF7F9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A459C-AEA2-7EFB-F659-EF523A67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8636-6082-45C2-9F4A-FB32FE026FE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FF556-5649-D5B3-C85D-69687F336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A56BF-96D0-5F8B-E0F1-F4F396EB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F672-4AF9-4C8A-B6B3-6842DF30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6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D311-2F76-261B-C6C3-AB67750BB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7DEF8-40FF-B21D-9258-22A903D3F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77E25-1186-8BB8-C588-F915A9C9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8636-6082-45C2-9F4A-FB32FE026FE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AAFD3-CB4A-2929-87E1-BF060C85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53966-6931-3A2E-853D-77B28D161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F672-4AF9-4C8A-B6B3-6842DF30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8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CAFE-AEE2-5AFF-A07D-1D7DB396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8D94E-7C65-0AA5-4E26-CC63C2D47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B9DE8-8EEF-EED7-048D-21D94F02B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C964B-7190-5B35-D7FC-70A97F46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8636-6082-45C2-9F4A-FB32FE026FE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23723-E5A6-5370-7B39-19D67477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27E57-DC5B-3ED4-22FE-C9315CFF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F672-4AF9-4C8A-B6B3-6842DF30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4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6108-2FE7-6C5B-1DE1-B19644EF6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2D986-4155-5C3A-51A7-1778B4642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E1606-3DB9-A551-BF94-F8D55EB48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85135C-A666-2DB3-25E5-CCA7D7553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B2C8D-C989-0084-A268-2723D66D4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6EB849-D086-CA94-7479-93728249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8636-6082-45C2-9F4A-FB32FE026FE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82022-FC5A-CC2E-4AD0-9F679006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D8C2A7-72CA-C6C6-F25D-5E6D42DB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F672-4AF9-4C8A-B6B3-6842DF30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9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2656-4BCE-7481-66C8-DEB08EE4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066CF-F489-AA7C-B7A2-C58216D7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8636-6082-45C2-9F4A-FB32FE026FE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899EC-E52C-867F-CE54-CEE73A01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10DCA-3D6E-8916-E9A0-0C44CA29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F672-4AF9-4C8A-B6B3-6842DF30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2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E4F54-C01C-E48B-A647-6FAAE9C8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8636-6082-45C2-9F4A-FB32FE026FE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86C37E-76D1-3540-8429-6B6BF213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8A07E-A0F7-5B45-7B40-0F1272C8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F672-4AF9-4C8A-B6B3-6842DF30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1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D43C-390A-1B4E-3A19-8718F59AB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6056E-4FFC-A826-2CE1-8AF450A13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02D8F-68E1-BF7A-D5FB-9D646AEAA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4D060-F50B-07D0-2604-567484CB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8636-6082-45C2-9F4A-FB32FE026FE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FE037-7A2C-A342-FDBF-E029D5D0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D3A8D-AF69-07D2-2AF9-4C3B897F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F672-4AF9-4C8A-B6B3-6842DF30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B271-87BF-6C47-2061-22A8CBB8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AC7A26-742F-FDE7-B5DA-A35080472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3F156-FD88-311E-7EF7-88623770F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9624B-5DD9-41BC-3652-F214756F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8636-6082-45C2-9F4A-FB32FE026FE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57C0-A50D-9A7E-61C9-C1A43D462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A100A-9790-83EA-95E4-BF302B37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F672-4AF9-4C8A-B6B3-6842DF30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9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97D5E6-5BD2-3661-1756-BCB9E190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24DE7-CA40-19BA-3FAB-DE7C92D67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EAB62-EC49-5E61-B124-A6EC9DBED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88636-6082-45C2-9F4A-FB32FE026FE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3D777-29CA-D1EA-AB09-32E580853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EFDA7-8BA7-5DFB-FF0F-0BEF58874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AF672-4AF9-4C8A-B6B3-6842DF30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4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5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5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0A1C3-DD57-C146-A1C7-DAF28714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IPL 2023 StatsBot: Transforming Data Access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0F5E6-C3B4-7C06-12D6-690568981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1727" y="649480"/>
            <a:ext cx="3025303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Revolutionizing Data Insights with AI and Natural Language Processing</a:t>
            </a:r>
          </a:p>
          <a:p>
            <a:r>
              <a:rPr lang="en-US" sz="2000"/>
              <a:t>AI-powered chatbot for IPL statistics and data analysis powered by Azure Open AI, Python, LangChain, SQL, and Streamlit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2E2F1341-C3E5-1095-47C1-8702E52D9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9502" y="1627051"/>
            <a:ext cx="3615776" cy="361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2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62B71-2790-0042-02BB-0860FF85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 &amp; Answers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BD7520-90E5-19C5-CD5F-73A37ED66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8665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7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7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7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36F81-7F57-580B-81FE-F392367A0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 </a:t>
            </a:r>
            <a:r>
              <a:rPr lang="en-US" sz="4000" b="1">
                <a:solidFill>
                  <a:srgbClr val="FFFFFF"/>
                </a:solidFill>
              </a:rPr>
              <a:t>Details</a:t>
            </a:r>
            <a:endParaRPr lang="en-US" sz="40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0" name="Text Placeholder 2">
            <a:extLst>
              <a:ext uri="{FF2B5EF4-FFF2-40B4-BE49-F238E27FC236}">
                <a16:creationId xmlns:a16="http://schemas.microsoft.com/office/drawing/2014/main" id="{4DF090DA-9135-3AFF-6E2C-B1D0839CFE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512110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259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7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7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7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36F81-7F57-580B-81FE-F392367A0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 Demo</a:t>
            </a:r>
          </a:p>
        </p:txBody>
      </p:sp>
    </p:spTree>
    <p:extLst>
      <p:ext uri="{BB962C8B-B14F-4D97-AF65-F5344CB8AC3E}">
        <p14:creationId xmlns:p14="http://schemas.microsoft.com/office/powerpoint/2010/main" val="277247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4F8B0-9692-A842-1775-68507477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Goal and The Purpose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5D958-9162-C393-B19D-5C3A7FB96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Be able to search a SQL database using only natural language.</a:t>
            </a:r>
          </a:p>
          <a:p>
            <a:r>
              <a:rPr lang="en-US" sz="2000"/>
              <a:t>Enable countless possibilities for data retrieval.</a:t>
            </a:r>
          </a:p>
          <a:p>
            <a:r>
              <a:rPr lang="en-US" sz="2000"/>
              <a:t>Can be used in the context of businesses and enthusiasts.</a:t>
            </a:r>
          </a:p>
          <a:p>
            <a:r>
              <a:rPr lang="en-US" sz="2000"/>
              <a:t>Increases the efficiency of gathering data for both data professionals and those who don't understand coding.</a:t>
            </a:r>
          </a:p>
          <a:p>
            <a:r>
              <a:rPr lang="en-US" sz="2000"/>
              <a:t>Overcome the limitations of the current LLM’s</a:t>
            </a:r>
          </a:p>
        </p:txBody>
      </p:sp>
    </p:spTree>
    <p:extLst>
      <p:ext uri="{BB962C8B-B14F-4D97-AF65-F5344CB8AC3E}">
        <p14:creationId xmlns:p14="http://schemas.microsoft.com/office/powerpoint/2010/main" val="113608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63569-7AAE-48E9-404D-2DDA16667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Current State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6793402E-DABC-C2E0-0298-E0CB413A6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/>
              <a:t>Problem Statement:</a:t>
            </a:r>
          </a:p>
          <a:p>
            <a:r>
              <a:rPr lang="en-US" sz="2000"/>
              <a:t>Traditional open AI models struggle to provide real-time answers on the latest events or custom data queries. Users often require SQL expertise to access data insights from relational databases.</a:t>
            </a:r>
          </a:p>
          <a:p>
            <a:endParaRPr lang="en-US" sz="2000"/>
          </a:p>
          <a:p>
            <a:r>
              <a:rPr lang="en-US" sz="2000" b="1"/>
              <a:t>Areas of Impact:</a:t>
            </a:r>
          </a:p>
          <a:p>
            <a:r>
              <a:rPr lang="en-US" sz="2000"/>
              <a:t>Limitations in delivering up-to-date information.</a:t>
            </a:r>
          </a:p>
          <a:p>
            <a:r>
              <a:rPr lang="en-US" sz="2000"/>
              <a:t>Lack of custom data access for users.</a:t>
            </a:r>
          </a:p>
          <a:p>
            <a:r>
              <a:rPr lang="en-US" sz="2000"/>
              <a:t>Dependency on SQL experts for data retrieval.</a:t>
            </a:r>
          </a:p>
          <a:p>
            <a:pPr marL="0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2217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20E6D-244B-8F35-C5B0-71CFF572F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Technologies</a:t>
            </a:r>
          </a:p>
        </p:txBody>
      </p:sp>
      <p:graphicFrame>
        <p:nvGraphicFramePr>
          <p:cNvPr id="23" name="Text Placeholder 2">
            <a:extLst>
              <a:ext uri="{FF2B5EF4-FFF2-40B4-BE49-F238E27FC236}">
                <a16:creationId xmlns:a16="http://schemas.microsoft.com/office/drawing/2014/main" id="{E747C82B-4D32-F2A2-0414-60C7E9DB84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489481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33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C4F54-E686-9B61-1255-8C322C7A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 State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53D4036-F589-91E1-E3A0-47DB8C119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/>
              <a:t>Summary of the Solution:</a:t>
            </a:r>
          </a:p>
          <a:p>
            <a:r>
              <a:rPr lang="en-US" sz="2000"/>
              <a:t>Development of the 'IPL Stats Bot,' an advanced chatbot with real-time capabilities for IPL statistics queries.</a:t>
            </a:r>
          </a:p>
          <a:p>
            <a:r>
              <a:rPr lang="en-US" sz="2000"/>
              <a:t>Implementation of Natural Language to SQL conversion for user-friendly data retrieval.</a:t>
            </a:r>
          </a:p>
          <a:p>
            <a:r>
              <a:rPr lang="en-US" sz="2000"/>
              <a:t>Potential extension to other domains and businesses with available data.</a:t>
            </a:r>
          </a:p>
          <a:p>
            <a:endParaRPr lang="en-US" sz="2000"/>
          </a:p>
          <a:p>
            <a:r>
              <a:rPr lang="en-US" sz="2000" b="1"/>
              <a:t>Advantage of the Solution:</a:t>
            </a:r>
          </a:p>
          <a:p>
            <a:r>
              <a:rPr lang="en-US" sz="2000"/>
              <a:t>Immediate access to custom relational SQL data.</a:t>
            </a:r>
          </a:p>
          <a:p>
            <a:r>
              <a:rPr lang="en-US" sz="2000"/>
              <a:t>Ability to provide real-time answers on the latest events.</a:t>
            </a:r>
          </a:p>
          <a:p>
            <a:r>
              <a:rPr lang="en-US" sz="2000"/>
              <a:t>Custom data access for users without SQL expertise.</a:t>
            </a:r>
          </a:p>
          <a:p>
            <a:r>
              <a:rPr lang="en-US" sz="2000"/>
              <a:t>No requirement for prior knowledge of the database structure.</a:t>
            </a:r>
          </a:p>
        </p:txBody>
      </p:sp>
    </p:spTree>
    <p:extLst>
      <p:ext uri="{BB962C8B-B14F-4D97-AF65-F5344CB8AC3E}">
        <p14:creationId xmlns:p14="http://schemas.microsoft.com/office/powerpoint/2010/main" val="134349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C6521-1BB8-CF54-38E8-2627460A7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984FC573-59B4-0039-E5B5-799F973AC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/>
              <a:t>Benefits to End User:</a:t>
            </a:r>
          </a:p>
          <a:p>
            <a:r>
              <a:rPr lang="en-US" sz="2000"/>
              <a:t>Quick and accurate responses to IPL-related queries.</a:t>
            </a:r>
          </a:p>
          <a:p>
            <a:r>
              <a:rPr lang="en-US" sz="2000"/>
              <a:t>Enhanced user experience.</a:t>
            </a:r>
          </a:p>
          <a:p>
            <a:r>
              <a:rPr lang="en-US" sz="2000"/>
              <a:t>No need for SQL expertise to gain data insights from relational databases.</a:t>
            </a:r>
          </a:p>
          <a:p>
            <a:endParaRPr lang="en-US" sz="2000"/>
          </a:p>
          <a:p>
            <a:r>
              <a:rPr lang="en-US" sz="2000" b="1"/>
              <a:t>Benefits to Support Team App:</a:t>
            </a:r>
          </a:p>
          <a:p>
            <a:r>
              <a:rPr lang="en-US" sz="2000"/>
              <a:t>Efficient data retrieval and analysis.</a:t>
            </a:r>
          </a:p>
        </p:txBody>
      </p:sp>
    </p:spTree>
    <p:extLst>
      <p:ext uri="{BB962C8B-B14F-4D97-AF65-F5344CB8AC3E}">
        <p14:creationId xmlns:p14="http://schemas.microsoft.com/office/powerpoint/2010/main" val="62196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FCD76-DB3C-0EFA-936D-73FD5CBB9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768A35D-4C10-6896-45E1-E4B680A55D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926067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618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IPL 2023 StatsBot: Transforming Data Access</vt:lpstr>
      <vt:lpstr>Application Details</vt:lpstr>
      <vt:lpstr>Application Demo</vt:lpstr>
      <vt:lpstr>The Goal and The Purpose</vt:lpstr>
      <vt:lpstr>Current State</vt:lpstr>
      <vt:lpstr>Technologies</vt:lpstr>
      <vt:lpstr>Future State</vt:lpstr>
      <vt:lpstr>Benefits</vt:lpstr>
      <vt:lpstr>Conclusion</vt:lpstr>
      <vt:lpstr>Questions &amp;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2023 StatsBot: Transforming Data Access</dc:title>
  <dc:creator>Vinod Dhole</dc:creator>
  <cp:lastModifiedBy>Vinod Dhole</cp:lastModifiedBy>
  <cp:revision>1</cp:revision>
  <dcterms:created xsi:type="dcterms:W3CDTF">2023-11-03T20:33:40Z</dcterms:created>
  <dcterms:modified xsi:type="dcterms:W3CDTF">2023-11-03T21:22:45Z</dcterms:modified>
</cp:coreProperties>
</file>