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0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1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8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21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22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8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31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8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620995" y="1990195"/>
            <a:ext cx="8138964" cy="4053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endParaRPr altLang="zh-CN" baseline="0" b="0" cap="none" sz="4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endParaRPr altLang="zh-CN" baseline="0" b="0" cap="none" sz="4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endParaRPr altLang="zh-CN" baseline="0" b="0" cap="none" sz="4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altLang="zh-CN" baseline="0" b="0" cap="none" sz="4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4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矩形"/>
          <p:cNvSpPr/>
          <p:nvPr/>
        </p:nvSpPr>
        <p:spPr>
          <a:xfrm rot="21569378">
            <a:off x="4946268" y="1920270"/>
            <a:ext cx="4319932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G.Vinodhini</a:t>
            </a:r>
            <a:endParaRPr altLang="en-US" baseline="0" b="1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14" name="矩形"/>
          <p:cNvSpPr/>
          <p:nvPr/>
        </p:nvSpPr>
        <p:spPr>
          <a:xfrm rot="13760">
            <a:off x="7175985" y="2636270"/>
            <a:ext cx="4895921" cy="634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asunm185202417031</a:t>
            </a:r>
            <a:endParaRPr altLang="en-US" baseline="0" b="1" cap="none" sz="3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15" name="矩形"/>
          <p:cNvSpPr/>
          <p:nvPr/>
        </p:nvSpPr>
        <p:spPr>
          <a:xfrm rot="29761">
            <a:off x="4366074" y="3359231"/>
            <a:ext cx="1655983" cy="634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B.C. A</a:t>
            </a:r>
            <a:endParaRPr altLang="en-US" baseline="0" b="1" cap="none" sz="3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16" name="矩形"/>
          <p:cNvSpPr/>
          <p:nvPr/>
        </p:nvSpPr>
        <p:spPr>
          <a:xfrm rot="73465">
            <a:off x="3864051" y="4653999"/>
            <a:ext cx="6047947" cy="2091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: 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nn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ai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resa 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Ar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ts 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cience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Co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llege /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adras 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niv</a:t>
            </a:r>
            <a:r>
              <a:rPr altLang="zh-CN" baseline="0" b="1" cap="none" sz="4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ersity</a:t>
            </a:r>
            <a:endParaRPr altLang="en-US" baseline="0" b="1" cap="none" sz="44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805069" y="1413030"/>
            <a:ext cx="7610864" cy="5159119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矩形"/>
          <p:cNvSpPr/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13" name=""/>
          <p:cNvSpPr txBox="1"/>
          <p:nvPr/>
        </p:nvSpPr>
        <p:spPr>
          <a:xfrm>
            <a:off x="1159153" y="2840989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https://github.com/vinogobu22/Vinodhini.git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5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1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4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altLang="en-US" baseline="0" b="1" cap="none" sz="4250" i="0" kern="0" lang="zh-CN" spc="0" strike="noStrike" u="none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4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1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2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3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4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6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7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9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8" name="矩形"/>
          <p:cNvSpPr/>
          <p:nvPr/>
        </p:nvSpPr>
        <p:spPr>
          <a:xfrm rot="0">
            <a:off x="961372" y="1466351"/>
            <a:ext cx="6658628" cy="4472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3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5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7" name="矩形"/>
          <p:cNvSpPr/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17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6" name="矩形"/>
          <p:cNvSpPr/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5" name="矩形"/>
          <p:cNvSpPr/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1" name="矩形"/>
          <p:cNvSpPr/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矩形"/>
          <p:cNvSpPr/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762000" y="1066800"/>
            <a:ext cx="9372599" cy="5311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2025-09-03T09:02:53Z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b7490f073ea449ab9f0867ffac772f37</vt:lpwstr>
  </property>
</Properties>
</file>