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SRE Automation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Brief overview of the purpose of SRE Automation: Enhancing reliability and efficiency in operations.</a:t>
            </a:r>
          </a:p>
          <a:p>
            <a:r>
              <a:t>Self-healing mechanisms for error management.</a:t>
            </a:r>
          </a:p>
          <a:p>
            <a:r>
              <a:t>Automation in device information retrieval during incidents.</a:t>
            </a:r>
          </a:p>
          <a:p>
            <a:r>
              <a:t>Icons: ELK, Jenkins, OpenShift, Icinga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Self-Healing Automation: Responding to Errors Proactively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Describe the trigger event: Continuous 503 or 500 errors detected.</a:t>
            </a:r>
          </a:p>
          <a:p>
            <a:r>
              <a:t>ELK Stack: Monitors and triggers a notification upon error detection.</a:t>
            </a:r>
          </a:p>
          <a:p>
            <a:r>
              <a:t>Jenkins Pipeline: Receives notification and communicates with OpenShift.</a:t>
            </a:r>
          </a:p>
          <a:p>
            <a:r>
              <a:t>OpenShift: Deletes the problematic pod automatically.</a:t>
            </a:r>
          </a:p>
          <a:p>
            <a:r>
              <a:t>Reduced manual intervention.</a:t>
            </a:r>
          </a:p>
          <a:p>
            <a:r>
              <a:t>Minimized performance disruptions and outages.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Incident Response with Automated Device Info Retrieval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Explain the role of Icinga in monitoring device statuses.</a:t>
            </a:r>
          </a:p>
          <a:p>
            <a:r>
              <a:t>Automatic fetching of device information by Icinga.</a:t>
            </a:r>
          </a:p>
          <a:p>
            <a:r>
              <a:t>Information availability boosts efficiency for SRE teams, ASCOE, and incident managers.</a:t>
            </a:r>
          </a:p>
          <a:p>
            <a:r>
              <a:t>Faster response times.</a:t>
            </a:r>
          </a:p>
          <a:p>
            <a:r>
              <a:t>Improved decision-making during crises.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 and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Summarize the key points of both automation strategies.</a:t>
            </a:r>
          </a:p>
          <a:p>
            <a:r>
              <a:t>Significant reduction in manual tasks.</a:t>
            </a:r>
          </a:p>
          <a:p>
            <a:r>
              <a:t>Enhanced operational efficiency and reliability.</a:t>
            </a:r>
          </a:p>
          <a:p>
            <a:r>
              <a:t>Faster and more effective incident response.</a:t>
            </a:r>
          </a:p>
          <a:p>
            <a:r>
              <a:t>Encourage questions and discussions on potential implementation or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