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78BA-2A6F-9CF9-1336-F4AD63DC6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43DE3-75DB-9598-E71E-179D9BB5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3843F-E0F7-9268-2893-741091C3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147B-53EF-80E3-DB59-6FDCDB6D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B4E0-896B-EF9B-9517-7A02D6FD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8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DCE1-AC99-BD8C-EA13-CF2FDCA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8E2A6-467A-DBBC-4B68-3BB76936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05CD-46C8-03C9-38AA-322AC173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E40-C78D-07A6-86C9-71B9BE9A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C9A1-39C1-1D1F-DF08-20322A4E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F9A71-479B-53E9-3FEE-588EA206E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1311-D796-BA4A-BB7D-1E9422C9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B10A-F2C2-2A97-A404-B75E75E2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B87A1-CE7D-2A23-EA5E-D105067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9071-823E-C2FF-1BD0-77C3208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6A8A-B786-F341-5364-AD0F09E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6B73-00A4-D1D6-45A3-1C7D6CFA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2CD2-F87F-2898-3194-1E954F46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FB05-5392-E9B6-7E96-C6FE144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5B1D-1330-AC13-3CC8-C3A9C90E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C328-2C4E-B8B2-E166-E9F868FE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87958-5EBA-D9C2-4AF8-91D7E65E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A7A9-94BB-D771-D542-C732069A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7961-CC54-3A88-CACE-88E894FA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B9E5-C44C-1BB0-9D89-D453156D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AF8-A19B-2199-761E-A525F36D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E9FA-0B86-A960-C65E-B3E0A727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B2E48-D421-B1A9-5DA6-EFD9E3AC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EB2E-E31D-BB77-5699-1A89DB1A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5F8E-664E-DDB2-5656-02247728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6944-7E7B-2939-D6A8-777147B2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B389-6BB5-A023-E569-A178B798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B75AA-AF90-EF0F-A4BD-D001CEE3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3DA1-D187-D103-86E5-1D718F66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153F5-FE42-1E4F-DEB2-EE90CE74C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B6339-6B1D-0080-93DC-163A39561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A69F3-3947-C171-FEB4-4475FE94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CFBC7-34C0-20EB-5516-0ED47440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98228-8C03-428C-B4D4-5CF511C2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DC2A-7F1E-5D53-9825-7C6F921C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C546B-2079-93A1-D388-14471871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EE290-9B66-ED2E-0EC3-16634921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33891-DAF9-953D-CC7F-4310782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765E3-496C-CC96-1FCA-C52C23F2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F4468-B4ED-124B-30D8-973971D2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6A269-419E-4DEE-2C36-19AC04E4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F8C-FEEA-FC67-7FB0-D5A3B9CA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D94C-CCC1-3F41-3099-12FAA066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2FC46-CC16-9891-A773-74D29A0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0569-B399-4097-6B43-94658678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1EEB4-B662-E5E6-261F-7ACA0749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A662-4C19-75DC-66B0-A5D29AA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E641-11B1-75FB-17CF-37E2A295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120EE-97A6-5176-94DF-C52A266EE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8F13-7589-1471-B59C-334B5178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EACC6-DDF1-9FAA-BEE1-E46ED54B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42FD-E403-8B92-6685-51563A41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59DA-5670-6AF4-4C52-08370C2E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BCC17-C4CC-F701-C9DE-BFD3C69E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18D3-DAFA-13A9-263F-099ED71E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84CB-8A55-D87D-6098-ECB69D1A4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4723-BD11-4D3E-9F08-507DE8B2CC2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C7B0-D382-3C0C-026C-3967B4D38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DFFB-8415-4B3D-C7E6-58CC7B5D5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0F6-4F10-45A2-A19A-6502DA86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3529-5486-3A32-90E2-45F63543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80" y="2407369"/>
            <a:ext cx="9941239" cy="20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726D-0787-BF87-0B9A-3014C4A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…and On-Line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D457A-B86F-A216-53AF-A12A92759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976E9-B11A-A314-7031-1A09FCEB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38" y="2535811"/>
            <a:ext cx="11746923" cy="32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9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01C7-A47B-1E59-E433-3ABAEEE1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D82F-58FB-1B64-B957-CB06EF24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Over the last 4 quarters: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54% revenue growth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21% increase in Sales Reps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Almost 400% more customers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6BD97-A9C4-DF4E-BFFF-D0989FB1C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B8DB-764C-FB15-C1FD-9001C670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AD72-FA4B-3753-D8D6-FA6CFDD8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Increase sales force in Germany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Possibly expand salespeople into more countries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Expand sales of big-ticket items in the US and Canada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Conduct further analysis of pricing and marketing campaigns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4DBA8-351A-6B45-431A-8FA29487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62B8-9040-08C9-B04E-DFCFBA56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042C-5D8D-75DE-FA08-C8746808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Evaluate overall company health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Gain insights into revenue streams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Compare changes from previous periods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561D4-C1FB-C6C4-26AE-69AA90B3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8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554F-1A88-FAC2-A093-46437827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look at the revenue KPIs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45E98-FC03-82EC-3F0A-6FD9A3818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0DFAE-C741-1BAC-FF58-926CC642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98" y="1690688"/>
            <a:ext cx="9775401" cy="45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D125-DDED-82B2-D394-332D4C53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Here are some general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EA01-61F2-9C45-F8A3-3A46F29E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17" y="1690688"/>
            <a:ext cx="9334916" cy="4455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CD3FA-A281-6BDF-6B7C-A9C3F4A3F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7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209F-461F-ECC5-2006-BC51725D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Zooming in on Germany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0CB91-D01F-059E-ED8C-83E85C2C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41302-ACE9-EF66-6557-8E3879B740A9}"/>
              </a:ext>
            </a:extLst>
          </p:cNvPr>
          <p:cNvSpPr txBox="1"/>
          <p:nvPr/>
        </p:nvSpPr>
        <p:spPr>
          <a:xfrm>
            <a:off x="1517715" y="2026761"/>
            <a:ext cx="20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Highest increase of all countries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D91E1-EE10-7C26-9F7E-44748A6D6B95}"/>
              </a:ext>
            </a:extLst>
          </p:cNvPr>
          <p:cNvSpPr txBox="1"/>
          <p:nvPr/>
        </p:nvSpPr>
        <p:spPr>
          <a:xfrm>
            <a:off x="7797537" y="2026760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sales reps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3361BB-1F63-A282-4DBD-183B711B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9" y="3996965"/>
            <a:ext cx="10810662" cy="230014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7B958-EDDF-62FE-C8AE-E3C78B6189F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59377" y="2673092"/>
            <a:ext cx="626883" cy="1418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6EFADA-EC5E-80AC-F004-2F292A1D38F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965649" y="2396092"/>
            <a:ext cx="873550" cy="29394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2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59FE-8277-6FA3-78D0-5B2DC43B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other side of the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7E9E-E0BD-F73B-CECC-2A4327B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 and Canada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Orders are up 396% and 647%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Revenue is only up 24% and 13%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No change in the sales force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D0C2E-DE74-753A-E6B0-C86D61A2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39B8-98FA-3119-C3F9-7548DBCA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Comparing Revenue YoY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7660-F72A-2D03-906E-F5B983DA5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0C460-AC54-DE79-D0CE-90DD51FFF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2" b="-402"/>
          <a:stretch/>
        </p:blipFill>
        <p:spPr>
          <a:xfrm>
            <a:off x="975003" y="1690688"/>
            <a:ext cx="10241993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5648-4014-E404-3B3D-5BA9D76D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Comparing Orders YoY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70479-7DE1-7873-807B-457F846B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689A4-C9D6-DEFD-FB2A-EB3F5527B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" b="-1840"/>
          <a:stretch/>
        </p:blipFill>
        <p:spPr>
          <a:xfrm>
            <a:off x="838200" y="1690688"/>
            <a:ext cx="10407414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6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4142-B591-DC42-F8EB-1F641EA5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Taking a closer look at In-Store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9481B-2B57-A9E2-B1A0-7375B65D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6" y="771"/>
            <a:ext cx="3838773" cy="74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46A8F0-A4BD-0C78-5BB2-DAB4F180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85" y="2442312"/>
            <a:ext cx="11141229" cy="32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142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Objectives</vt:lpstr>
      <vt:lpstr>Let’s look at the revenue KPIs</vt:lpstr>
      <vt:lpstr>Here are some general numbers</vt:lpstr>
      <vt:lpstr>Zooming in on Germany</vt:lpstr>
      <vt:lpstr>The other side of the coin</vt:lpstr>
      <vt:lpstr>Comparing Revenue YoY</vt:lpstr>
      <vt:lpstr>Comparing Orders YoY</vt:lpstr>
      <vt:lpstr>Taking a closer look at In-Store Sales</vt:lpstr>
      <vt:lpstr>…and On-Line Sales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Vinokurov</dc:creator>
  <cp:lastModifiedBy>Boris Vinokurov</cp:lastModifiedBy>
  <cp:revision>5</cp:revision>
  <dcterms:created xsi:type="dcterms:W3CDTF">2022-10-09T15:45:58Z</dcterms:created>
  <dcterms:modified xsi:type="dcterms:W3CDTF">2022-10-10T12:52:29Z</dcterms:modified>
</cp:coreProperties>
</file>