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2" r:id="rId6"/>
    <p:sldId id="263" r:id="rId7"/>
    <p:sldId id="265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46CA-5C9B-6E5E-EB60-DDF509264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831DC-36CB-2949-08FA-C23B3E5AB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8D12C-BC50-85C5-3512-DEF8C07E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9B-A7E0-4B85-8022-868BD7F2425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BA19-93C9-C125-3764-E5752D53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D2E62-7FE4-042C-80A5-6352A2F8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25F-47A2-43A0-852E-E4DBD9AC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E23-FAFF-6B72-0854-2149BCED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CDC79-DA99-D203-02B8-91F2F726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56C3B-E23A-8A05-0C95-A5CF2E18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9B-A7E0-4B85-8022-868BD7F2425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26B1-8439-EBDA-5216-8897034E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EC76-201F-C63B-1804-0E7343DC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25F-47A2-43A0-852E-E4DBD9AC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4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EA5FA-F450-B68C-FAA6-62FF70394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C5D66-6163-9448-DBB2-5F772AB57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B21D-7941-3C24-895A-E2B4793B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9B-A7E0-4B85-8022-868BD7F2425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8F07-D55D-C720-3783-AD9EDFD8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ACC8-2F9F-4E5F-E5C2-B8859B54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25F-47A2-43A0-852E-E4DBD9AC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0EDF-108C-EA4F-24E7-3D262B2F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916B-3DFF-0678-1DA7-4248151F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12D3-EB50-8702-2CAE-B4FD2C4D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9B-A7E0-4B85-8022-868BD7F2425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B6CE-F728-BE09-F726-F15B1F63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74C93-A0B4-E312-B5FB-B585933F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25F-47A2-43A0-852E-E4DBD9AC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07D5-EDF6-BDD0-FBDC-9D1D483F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66D93-4F66-52D1-FDBC-2D41DC5CC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A1CA6-CC65-A187-92FF-9E5461F4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9B-A7E0-4B85-8022-868BD7F2425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4780-D08A-52FC-9413-77F70BAF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F375E-FF94-02F3-DC80-EADFA22E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25F-47A2-43A0-852E-E4DBD9AC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DD56-24E4-4538-7EDD-3C79AE02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0555-F51F-162B-E86C-92370BB8C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9C9E3-6238-AF78-9DE7-CB93FB225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5E9FB-94F7-843D-7E89-51FDBD93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9B-A7E0-4B85-8022-868BD7F2425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06AA3-F9BD-68C2-FB95-BF4F4730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18384-99FB-48F5-DDB7-8493C14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25F-47A2-43A0-852E-E4DBD9AC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9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36A3-28F2-B0BE-AA70-8167C828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6714-4BE0-B07C-D867-309A84B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3AB19-C04A-13A8-8F02-C5A711A6B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1518C-FCD4-BBCA-49BD-381A87374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AF81F-BC52-C565-875F-6FCCDF692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3EA9F-6D98-3F8E-261E-CF64E5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9B-A7E0-4B85-8022-868BD7F2425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15A10-9DBB-BFAA-1CF6-3097C084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E0C1-5A9F-F3A6-EE60-B19622B8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25F-47A2-43A0-852E-E4DBD9AC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BB8B-4D2B-2744-4C5C-55081A55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F80EF-59C2-C6FD-3899-699B5343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9B-A7E0-4B85-8022-868BD7F2425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DB47A-E195-3D61-BA14-54DF8738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60272-6D37-A10A-EED4-7502F031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25F-47A2-43A0-852E-E4DBD9AC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B331D-E608-4F5F-778E-B7300013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9B-A7E0-4B85-8022-868BD7F2425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15B8D-AFA7-4CBE-3E36-D02D4D73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D2CF-20C4-9C2A-2A07-904D6F27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25F-47A2-43A0-852E-E4DBD9AC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9F0F-3075-19F0-4469-EF3B9751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7116-5146-C85C-FECA-CB4AE88F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D2727-1EF1-E163-93DF-8685EE3D2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ED419-E467-E5E2-6421-89D5E5C9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9B-A7E0-4B85-8022-868BD7F2425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154E-4072-5E72-836F-417F5B90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7C231-4278-6789-047E-761C2ACD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25F-47A2-43A0-852E-E4DBD9AC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0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1A2B-A402-E979-5D76-7A9F375E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87721-DA14-A025-91CE-6F0CE2B7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21311-1840-96BB-82B6-7006BC81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2CCB3-C661-E581-2985-06ECA9B4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9B-A7E0-4B85-8022-868BD7F2425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C077F-E463-FB5E-1273-C3A4F91A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02955-D9E5-5A25-2CC3-98344004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25F-47A2-43A0-852E-E4DBD9AC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439EC-A926-092F-C019-F90924FE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0BDA-09C7-6FF7-B6B5-92F8A588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4DAC5-C341-FE98-553C-8AB3AB2DA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319B-A7E0-4B85-8022-868BD7F2425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1332-E199-3744-0653-A59120E76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E96E-60B6-4DD9-0755-F7FF210F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225F-47A2-43A0-852E-E4DBD9AC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92C54-CFE9-92FC-4B21-AE4D87ADC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38" y="1941922"/>
            <a:ext cx="9003820" cy="1762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A9D15-5223-9C83-A211-87EC2FB9712F}"/>
              </a:ext>
            </a:extLst>
          </p:cNvPr>
          <p:cNvSpPr txBox="1"/>
          <p:nvPr/>
        </p:nvSpPr>
        <p:spPr>
          <a:xfrm>
            <a:off x="4323761" y="4095103"/>
            <a:ext cx="354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Sales Department</a:t>
            </a:r>
          </a:p>
        </p:txBody>
      </p:sp>
    </p:spTree>
    <p:extLst>
      <p:ext uri="{BB962C8B-B14F-4D97-AF65-F5344CB8AC3E}">
        <p14:creationId xmlns:p14="http://schemas.microsoft.com/office/powerpoint/2010/main" val="312824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15F6-886C-D77C-B89A-FCC19111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4189"/>
            <a:ext cx="10515600" cy="143901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5914-B7F0-92F4-9F11-BB8F446C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893"/>
            <a:ext cx="10515600" cy="25570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Evaluate sales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Determine ways to improve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CE937-1CAF-BA90-812C-59D00029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7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5221-0E3A-C96A-5284-86B74B59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How are we doing?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220D10-65EF-20EE-8610-4A80C810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88" y="2017336"/>
            <a:ext cx="10674624" cy="3648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3EF025-BEF6-9AE7-0114-4EA63AAAF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3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B84B-5C77-3504-F709-179933AA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Is there continuous growth?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8321A-EF7E-60AA-E638-9CE6916A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2" y="2234153"/>
            <a:ext cx="11791367" cy="363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FB486-EA05-1CC9-254B-8B3A3D060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2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AE61-3A08-9206-59A3-14FB2841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Let’s look at the product categories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7A28A-FBDD-EC0A-21EF-60458923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9864"/>
            <a:ext cx="5019712" cy="2400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E94F81-D2CD-40E1-3A9F-F43A76ABB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890" y="2873979"/>
            <a:ext cx="4991136" cy="2400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E64743-5511-D652-331A-7CAFEE16CBF9}"/>
              </a:ext>
            </a:extLst>
          </p:cNvPr>
          <p:cNvSpPr txBox="1"/>
          <p:nvPr/>
        </p:nvSpPr>
        <p:spPr>
          <a:xfrm>
            <a:off x="4085675" y="2246439"/>
            <a:ext cx="38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Sales and Orders by Product Category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8EE10-0C56-2B97-DE16-34F3DC373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D5F1-7E81-0FAB-174A-512CD2E4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are the top product categories?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4E932-0E9C-76F1-BC7B-ECC20E55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89" y="3026004"/>
            <a:ext cx="5562177" cy="2654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ED82B-5517-CFD0-0C7A-16AC8A438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173" y="3026005"/>
            <a:ext cx="5517155" cy="2663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462E2-E690-2413-BA4C-25BEF05F4B4F}"/>
              </a:ext>
            </a:extLst>
          </p:cNvPr>
          <p:cNvSpPr txBox="1"/>
          <p:nvPr/>
        </p:nvSpPr>
        <p:spPr>
          <a:xfrm>
            <a:off x="4184678" y="1941918"/>
            <a:ext cx="386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Sales and Orders by Product Category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35516F-B97A-CA60-951A-2901A338B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4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0853-28C4-E4A1-87CE-07979B5B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1" y="5426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Super customers!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9694E-3A51-FC29-4987-983FB6CF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2475163"/>
            <a:ext cx="11577663" cy="3727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2D35DD-AFDB-95D1-7A29-4F4112BEB995}"/>
              </a:ext>
            </a:extLst>
          </p:cNvPr>
          <p:cNvSpPr txBox="1"/>
          <p:nvPr/>
        </p:nvSpPr>
        <p:spPr>
          <a:xfrm>
            <a:off x="6410227" y="2922309"/>
            <a:ext cx="2253006" cy="70788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50.2% of customers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$109.6M in 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537C1B-3C39-BAD4-28D6-10FDFBD8F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6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806B-6EE3-DCA7-D1B8-441EEF3F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Looking good, right? Well…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24C62-30A0-5C03-8D1C-D7162ECC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2" y="2055042"/>
            <a:ext cx="11589015" cy="3864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ADA1B5-6459-A66E-4376-64B82FB05171}"/>
              </a:ext>
            </a:extLst>
          </p:cNvPr>
          <p:cNvSpPr txBox="1"/>
          <p:nvPr/>
        </p:nvSpPr>
        <p:spPr>
          <a:xfrm>
            <a:off x="4864231" y="2818615"/>
            <a:ext cx="2253006" cy="70788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49.8% of customers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$77.3M in 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6FE8F-B1C4-3BBE-F01F-E92099471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7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8EE2-BDD6-934D-2C46-0EF20075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788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D5D0-C092-8E7A-DE07-43190BF4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493"/>
            <a:ext cx="10515600" cy="34714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Further analysis of product categories and pricing 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Reach out to existing customers about continuing business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Marketing campaigns tailored to each customer segment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B0880-CE92-B852-EB40-74131382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2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Objectives</vt:lpstr>
      <vt:lpstr>How are we doing?</vt:lpstr>
      <vt:lpstr>Is there continuous growth?</vt:lpstr>
      <vt:lpstr>Let’s look at the product categories</vt:lpstr>
      <vt:lpstr>What are the top product categories?</vt:lpstr>
      <vt:lpstr>Super customers!</vt:lpstr>
      <vt:lpstr>Looking good, right? Well…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Vinokurov</dc:creator>
  <cp:lastModifiedBy>Boris Vinokurov</cp:lastModifiedBy>
  <cp:revision>3</cp:revision>
  <dcterms:created xsi:type="dcterms:W3CDTF">2022-10-09T12:27:22Z</dcterms:created>
  <dcterms:modified xsi:type="dcterms:W3CDTF">2022-10-09T15:59:37Z</dcterms:modified>
</cp:coreProperties>
</file>