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18" r:id="rId1"/>
  </p:sldMasterIdLst>
  <p:notesMasterIdLst>
    <p:notesMasterId r:id="rId2"/>
  </p:notesMasterIdLst>
  <p:sldIdLst>
    <p:sldId id="377" r:id="rId3"/>
    <p:sldId id="378" r:id="rId4"/>
    <p:sldId id="379" r:id="rId5"/>
    <p:sldId id="380" r:id="rId6"/>
    <p:sldId id="381" r:id="rId7"/>
    <p:sldId id="382" r:id="rId8"/>
    <p:sldId id="383" r:id="rId9"/>
    <p:sldId id="384" r:id="rId10"/>
    <p:sldId id="385" r:id="rId11"/>
    <p:sldId id="386" r:id="rId12"/>
    <p:sldId id="387" r:id="rId13"/>
    <p:sldId id="388"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5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5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5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8" name="文本框"/>
          <p:cNvSpPr>
            <a:spLocks noChangeAspect="1" noRot="1" noGrp="1"/>
          </p:cNvSpPr>
          <p:nvPr>
            <p:ph type="sldImg"/>
          </p:nvPr>
        </p:nvSpPr>
        <p:spPr/>
      </p:sp>
      <p:sp>
        <p:nvSpPr>
          <p:cNvPr id="1048639" name="文本框"/>
          <p:cNvSpPr>
            <a:spLocks noGrp="1"/>
          </p:cNvSpPr>
          <p:nvPr>
            <p:ph type="body" idx="1"/>
          </p:nvPr>
        </p:nvSpPr>
        <p:spPr/>
        <p:txBody>
          <a:bodyPr/>
          <a:p>
            <a:endParaRPr altLang="en-US" lang="zh-CN"/>
          </a:p>
        </p:txBody>
      </p:sp>
      <p:sp>
        <p:nvSpPr>
          <p:cNvPr id="104864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8" name="文本框"/>
          <p:cNvSpPr>
            <a:spLocks noChangeAspect="1" noRot="1" noGrp="1"/>
          </p:cNvSpPr>
          <p:nvPr>
            <p:ph type="sldImg"/>
          </p:nvPr>
        </p:nvSpPr>
        <p:spPr/>
      </p:sp>
      <p:sp>
        <p:nvSpPr>
          <p:cNvPr id="1048629" name="文本框"/>
          <p:cNvSpPr>
            <a:spLocks noGrp="1"/>
          </p:cNvSpPr>
          <p:nvPr>
            <p:ph type="body" idx="1"/>
          </p:nvPr>
        </p:nvSpPr>
        <p:spPr/>
        <p:txBody>
          <a:bodyPr/>
          <a:p>
            <a:endParaRPr altLang="en-US" lang="zh-CN"/>
          </a:p>
        </p:txBody>
      </p:sp>
      <p:sp>
        <p:nvSpPr>
          <p:cNvPr id="104863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3" name="文本框"/>
          <p:cNvSpPr>
            <a:spLocks noChangeAspect="1" noRot="1" noGrp="1"/>
          </p:cNvSpPr>
          <p:nvPr>
            <p:ph type="sldImg"/>
          </p:nvPr>
        </p:nvSpPr>
        <p:spPr/>
      </p:sp>
      <p:sp>
        <p:nvSpPr>
          <p:cNvPr id="1048664" name="文本框"/>
          <p:cNvSpPr>
            <a:spLocks noGrp="1"/>
          </p:cNvSpPr>
          <p:nvPr>
            <p:ph type="body" idx="1"/>
          </p:nvPr>
        </p:nvSpPr>
        <p:spPr/>
        <p:txBody>
          <a:bodyPr/>
          <a:p>
            <a:endParaRPr altLang="en-US" lang="zh-CN"/>
          </a:p>
        </p:txBody>
      </p:sp>
      <p:sp>
        <p:nvSpPr>
          <p:cNvPr id="104866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3" name="文本框"/>
          <p:cNvSpPr>
            <a:spLocks noChangeAspect="1" noRot="1" noGrp="1"/>
          </p:cNvSpPr>
          <p:nvPr>
            <p:ph type="sldImg"/>
          </p:nvPr>
        </p:nvSpPr>
        <p:spPr/>
      </p:sp>
      <p:sp>
        <p:nvSpPr>
          <p:cNvPr id="1048684" name="文本框"/>
          <p:cNvSpPr>
            <a:spLocks noGrp="1"/>
          </p:cNvSpPr>
          <p:nvPr>
            <p:ph type="body" idx="1"/>
          </p:nvPr>
        </p:nvSpPr>
        <p:spPr/>
        <p:txBody>
          <a:bodyPr/>
          <a:p>
            <a:endParaRPr altLang="en-US" lang="zh-CN"/>
          </a:p>
        </p:txBody>
      </p:sp>
      <p:sp>
        <p:nvSpPr>
          <p:cNvPr id="104868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2" name="文本框"/>
          <p:cNvSpPr>
            <a:spLocks noChangeAspect="1" noRot="1" noGrp="1"/>
          </p:cNvSpPr>
          <p:nvPr>
            <p:ph type="sldImg"/>
          </p:nvPr>
        </p:nvSpPr>
        <p:spPr/>
      </p:sp>
      <p:sp>
        <p:nvSpPr>
          <p:cNvPr id="1048693" name="文本框"/>
          <p:cNvSpPr>
            <a:spLocks noGrp="1"/>
          </p:cNvSpPr>
          <p:nvPr>
            <p:ph type="body" idx="1"/>
          </p:nvPr>
        </p:nvSpPr>
        <p:spPr/>
        <p:txBody>
          <a:bodyPr/>
          <a:p>
            <a:endParaRPr altLang="en-US" lang="zh-CN"/>
          </a:p>
        </p:txBody>
      </p:sp>
      <p:sp>
        <p:nvSpPr>
          <p:cNvPr id="104869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0" name="文本框"/>
          <p:cNvSpPr>
            <a:spLocks noChangeAspect="1" noRot="1" noGrp="1"/>
          </p:cNvSpPr>
          <p:nvPr>
            <p:ph type="sldImg"/>
          </p:nvPr>
        </p:nvSpPr>
        <p:spPr/>
      </p:sp>
      <p:sp>
        <p:nvSpPr>
          <p:cNvPr id="1048711" name="文本框"/>
          <p:cNvSpPr>
            <a:spLocks noGrp="1"/>
          </p:cNvSpPr>
          <p:nvPr>
            <p:ph type="body" idx="1"/>
          </p:nvPr>
        </p:nvSpPr>
        <p:spPr/>
        <p:txBody>
          <a:bodyPr/>
          <a:p>
            <a:endParaRPr altLang="en-US" lang="zh-CN"/>
          </a:p>
        </p:txBody>
      </p:sp>
      <p:sp>
        <p:nvSpPr>
          <p:cNvPr id="1048712"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19" name="文本框"/>
          <p:cNvSpPr>
            <a:spLocks noChangeAspect="1" noRot="1" noGrp="1"/>
          </p:cNvSpPr>
          <p:nvPr>
            <p:ph type="sldImg"/>
          </p:nvPr>
        </p:nvSpPr>
        <p:spPr/>
      </p:sp>
      <p:sp>
        <p:nvSpPr>
          <p:cNvPr id="1048720" name="文本框"/>
          <p:cNvSpPr>
            <a:spLocks noGrp="1"/>
          </p:cNvSpPr>
          <p:nvPr>
            <p:ph type="body" idx="1"/>
          </p:nvPr>
        </p:nvSpPr>
        <p:spPr/>
        <p:txBody>
          <a:bodyPr/>
          <a:p>
            <a:endParaRPr altLang="en-US" lang="zh-CN"/>
          </a:p>
        </p:txBody>
      </p:sp>
      <p:sp>
        <p:nvSpPr>
          <p:cNvPr id="104872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7" name="文本框"/>
          <p:cNvSpPr>
            <a:spLocks noChangeAspect="1" noRot="1" noGrp="1"/>
          </p:cNvSpPr>
          <p:nvPr>
            <p:ph type="sldImg"/>
          </p:nvPr>
        </p:nvSpPr>
        <p:spPr/>
      </p:sp>
      <p:sp>
        <p:nvSpPr>
          <p:cNvPr id="1048728" name="文本框"/>
          <p:cNvSpPr>
            <a:spLocks noGrp="1"/>
          </p:cNvSpPr>
          <p:nvPr>
            <p:ph type="body" idx="1"/>
          </p:nvPr>
        </p:nvSpPr>
        <p:spPr/>
        <p:txBody>
          <a:bodyPr/>
          <a:p>
            <a:endParaRPr altLang="en-US" lang="zh-CN"/>
          </a:p>
        </p:txBody>
      </p:sp>
      <p:sp>
        <p:nvSpPr>
          <p:cNvPr id="104872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3" name="文本框"/>
          <p:cNvSpPr>
            <a:spLocks noChangeAspect="1" noRot="1" noGrp="1"/>
          </p:cNvSpPr>
          <p:nvPr>
            <p:ph type="sldImg"/>
          </p:nvPr>
        </p:nvSpPr>
        <p:spPr/>
      </p:sp>
      <p:sp>
        <p:nvSpPr>
          <p:cNvPr id="1048644" name="文本框"/>
          <p:cNvSpPr>
            <a:spLocks noGrp="1"/>
          </p:cNvSpPr>
          <p:nvPr>
            <p:ph type="body" idx="1"/>
          </p:nvPr>
        </p:nvSpPr>
        <p:spPr/>
        <p:txBody>
          <a:bodyPr/>
          <a:p>
            <a:endParaRPr altLang="en-US" lang="zh-CN"/>
          </a:p>
        </p:txBody>
      </p:sp>
      <p:sp>
        <p:nvSpPr>
          <p:cNvPr id="104864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8"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0" name=""/>
        <p:cNvGrpSpPr/>
        <p:nvPr/>
      </p:nvGrpSpPr>
      <p:grpSpPr>
        <a:xfrm>
          <a:off x="0" y="0"/>
          <a:ext cx="0" cy="0"/>
          <a:chOff x="0" y="0"/>
          <a:chExt cx="0" cy="0"/>
        </a:xfrm>
      </p:grpSpPr>
      <p:sp>
        <p:nvSpPr>
          <p:cNvPr id="1048608"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09"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0"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1"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12"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3"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14"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15"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16"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7"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18"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19"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0"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1"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grpSp>
        <p:nvGrpSpPr>
          <p:cNvPr id="41" name="组合"/>
          <p:cNvGrpSpPr/>
          <p:nvPr/>
        </p:nvGrpSpPr>
        <p:grpSpPr>
          <a:xfrm>
            <a:off x="876298" y="990599"/>
            <a:ext cx="1743075" cy="1333500"/>
            <a:chOff x="876298" y="990599"/>
            <a:chExt cx="1743075" cy="1333500"/>
          </a:xfrm>
        </p:grpSpPr>
        <p:sp>
          <p:nvSpPr>
            <p:cNvPr id="104864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4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4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4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5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4"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51" name="文本框"/>
          <p:cNvSpPr>
            <a:spLocks noGrp="1"/>
          </p:cNvSpPr>
          <p:nvPr>
            <p:ph type="sldNum" idx="7"/>
          </p:nvPr>
        </p:nvSpPr>
        <p:spPr>
          <a:xfrm>
            <a:off x="11353418" y="6473336"/>
            <a:ext cx="151129" cy="133985"/>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2" name="矩形"/>
          <p:cNvSpPr/>
          <p:nvPr/>
        </p:nvSpPr>
        <p:spPr>
          <a:xfrm>
            <a:off x="2554541" y="3314150"/>
            <a:ext cx="8610599" cy="2136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en-GB" baseline="0" b="0" cap="none" dirty="0" sz="2400" i="0" kern="1200" lang="en-US" spc="0" strike="noStrike" u="none" smtClean="0">
                <a:solidFill>
                  <a:schemeClr val="tx1"/>
                </a:solidFill>
                <a:latin typeface="Calibri" charset="0"/>
                <a:ea typeface="宋体" charset="0"/>
                <a:cs typeface="Calibri" charset="0"/>
              </a:rPr>
              <a:t>:</a:t>
            </a:r>
            <a:r>
              <a:rPr altLang="en-GB" baseline="0" b="0" cap="none" dirty="0" sz="2400" i="0" kern="1200" lang="en-US" spc="0" strike="noStrike" u="none" smtClean="0">
                <a:solidFill>
                  <a:schemeClr val="tx1"/>
                </a:solidFill>
                <a:latin typeface="Calibri" charset="0"/>
                <a:ea typeface="宋体" charset="0"/>
                <a:cs typeface="Calibri" charset="0"/>
              </a:rPr>
              <a:t>G</a:t>
            </a:r>
            <a:r>
              <a:rPr altLang="en-GB" baseline="0" b="0" cap="none" dirty="0" sz="2400" i="0" kern="1200" lang="en-US" spc="0" strike="noStrike" u="none" smtClean="0">
                <a:solidFill>
                  <a:schemeClr val="tx1"/>
                </a:solidFill>
                <a:latin typeface="Calibri" charset="0"/>
                <a:ea typeface="宋体" charset="0"/>
                <a:cs typeface="Calibri" charset="0"/>
              </a:rPr>
              <a:t>.</a:t>
            </a:r>
            <a:r>
              <a:rPr altLang="en-GB" baseline="0" b="0" cap="none" dirty="0" sz="2400" i="0" kern="1200" lang="en-US" spc="0" strike="noStrike" u="none" smtClean="0">
                <a:solidFill>
                  <a:schemeClr val="tx1"/>
                </a:solidFill>
                <a:latin typeface="Calibri" charset="0"/>
                <a:ea typeface="宋体" charset="0"/>
                <a:cs typeface="Calibri" charset="0"/>
              </a:rPr>
              <a:t>V</a:t>
            </a:r>
            <a:r>
              <a:rPr altLang="en-GB" baseline="0" b="0" cap="none" dirty="0" sz="2400" i="0" kern="1200" lang="en-US" spc="0" strike="noStrike" u="none" smtClean="0">
                <a:solidFill>
                  <a:schemeClr val="tx1"/>
                </a:solidFill>
                <a:latin typeface="Calibri" charset="0"/>
                <a:ea typeface="宋体" charset="0"/>
                <a:cs typeface="Calibri" charset="0"/>
              </a:rPr>
              <a:t>I</a:t>
            </a:r>
            <a:r>
              <a:rPr altLang="en-GB" baseline="0" b="0" cap="none" dirty="0" sz="2400" i="0" kern="1200" lang="en-US" spc="0" strike="noStrike" u="none" smtClean="0">
                <a:solidFill>
                  <a:schemeClr val="tx1"/>
                </a:solidFill>
                <a:latin typeface="Calibri" charset="0"/>
                <a:ea typeface="宋体" charset="0"/>
                <a:cs typeface="Calibri" charset="0"/>
              </a:rPr>
              <a:t>N</a:t>
            </a:r>
            <a:r>
              <a:rPr altLang="en-GB" baseline="0" b="0" cap="none" dirty="0" sz="2400" i="0" kern="1200" lang="en-US" spc="0" strike="noStrike" u="none" smtClean="0">
                <a:solidFill>
                  <a:schemeClr val="tx1"/>
                </a:solidFill>
                <a:latin typeface="Calibri" charset="0"/>
                <a:ea typeface="宋体" charset="0"/>
                <a:cs typeface="Calibri" charset="0"/>
              </a:rPr>
              <a:t>O</a:t>
            </a:r>
            <a:r>
              <a:rPr altLang="en-GB" baseline="0" b="0" cap="none" dirty="0" sz="2400" i="0" kern="1200" lang="en-US" spc="0" strike="noStrike" u="none" smtClean="0">
                <a:solidFill>
                  <a:schemeClr val="tx1"/>
                </a:solidFill>
                <a:latin typeface="Calibri" charset="0"/>
                <a:ea typeface="宋体" charset="0"/>
                <a:cs typeface="Calibri" charset="0"/>
              </a:rPr>
              <a:t>T</a:t>
            </a:r>
            <a:r>
              <a:rPr altLang="en-GB" baseline="0" b="0" cap="none" dirty="0" sz="2400" i="0" kern="1200" lang="en-US" spc="0" strike="noStrike" u="none" smtClean="0">
                <a:solidFill>
                  <a:schemeClr val="tx1"/>
                </a:solidFill>
                <a:latin typeface="Calibri" charset="0"/>
                <a:ea typeface="宋体" charset="0"/>
                <a:cs typeface="Calibri" charset="0"/>
              </a:rPr>
              <a:t>H</a:t>
            </a:r>
            <a:r>
              <a:rPr altLang="en-GB" baseline="0" b="0" cap="none" dirty="0" sz="2400" i="0" kern="1200" lang="en-US" spc="0" strike="noStrike" u="none" smtClean="0">
                <a:solidFill>
                  <a:schemeClr val="tx1"/>
                </a:solidFill>
                <a:latin typeface="Calibri" charset="0"/>
                <a:ea typeface="宋体" charset="0"/>
                <a:cs typeface="Calibri" charset="0"/>
              </a:rPr>
              <a:t>I</a:t>
            </a:r>
            <a:r>
              <a:rPr altLang="en-GB" baseline="0" b="0" cap="none" dirty="0" sz="2400" i="0" kern="1200" lang="en-US" spc="0" strike="noStrike" u="none" smtClean="0">
                <a:solidFill>
                  <a:schemeClr val="tx1"/>
                </a:solidFill>
                <a:latin typeface="Calibri" charset="0"/>
                <a:ea typeface="宋体" charset="0"/>
                <a:cs typeface="Calibri" charset="0"/>
              </a:rPr>
              <a:t>N</a:t>
            </a:r>
            <a:r>
              <a:rPr altLang="en-GB" baseline="0" b="0" cap="none" dirty="0" sz="2400" i="0" kern="1200" lang="en-US" spc="0" strike="noStrike" u="none" smtClean="0">
                <a:solidFill>
                  <a:schemeClr val="tx1"/>
                </a:solidFill>
                <a:latin typeface="Calibri" charset="0"/>
                <a:ea typeface="宋体" charset="0"/>
                <a:cs typeface="Calibri" charset="0"/>
              </a:rPr>
              <a:t>I</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en-GB" baseline="0" b="0" cap="none" dirty="0" sz="2400" i="0" kern="1200" lang="en-US" spc="0" strike="noStrike" u="none" smtClean="0">
                <a:solidFill>
                  <a:schemeClr val="tx1"/>
                </a:solidFill>
                <a:latin typeface="Calibri" charset="0"/>
                <a:ea typeface="宋体" charset="0"/>
                <a:cs typeface="Calibri" charset="0"/>
              </a:rPr>
              <a:t>8</a:t>
            </a:r>
            <a:r>
              <a:rPr altLang="en-GB" baseline="0" b="0" cap="none" dirty="0" sz="2400" i="0" kern="1200" lang="en-US" spc="0" strike="noStrike" u="none" smtClean="0">
                <a:solidFill>
                  <a:schemeClr val="tx1"/>
                </a:solidFill>
                <a:latin typeface="Calibri" charset="0"/>
                <a:ea typeface="宋体" charset="0"/>
                <a:cs typeface="Calibri" charset="0"/>
              </a:rPr>
              <a:t>5</a:t>
            </a:r>
            <a:r>
              <a:rPr altLang="zh-CN" baseline="0" b="0" cap="none" dirty="0" sz="2400" i="0" kern="1200" lang="en-US" spc="0" strike="noStrike" u="none" smtClean="0">
                <a:solidFill>
                  <a:schemeClr val="tx1"/>
                </a:solidFill>
                <a:latin typeface="Calibri" charset="0"/>
                <a:ea typeface="宋体" charset="0"/>
                <a:cs typeface="Calibri" charset="0"/>
              </a:rPr>
              <a:t>&amp;asanm</a:t>
            </a:r>
            <a:r>
              <a:rPr altLang="en-GB" baseline="0" b="0" cap="none" dirty="0" sz="2400" i="0" kern="1200" lang="en-US" spc="0" strike="noStrike" u="none" smtClean="0">
                <a:solidFill>
                  <a:schemeClr val="tx1"/>
                </a:solidFill>
                <a:latin typeface="Calibri" charset="0"/>
                <a:ea typeface="宋体" charset="0"/>
                <a:cs typeface="Calibri" charset="0"/>
              </a:rPr>
              <a:t>3</a:t>
            </a:r>
            <a:r>
              <a:rPr altLang="en-GB" baseline="0" b="0" cap="none" dirty="0" sz="2400" i="0" kern="1200" lang="en-US" spc="0" strike="noStrike" u="none" smtClean="0">
                <a:solidFill>
                  <a:schemeClr val="tx1"/>
                </a:solidFill>
                <a:latin typeface="Calibri" charset="0"/>
                <a:ea typeface="宋体" charset="0"/>
                <a:cs typeface="Calibri" charset="0"/>
              </a:rPr>
              <a:t>0</a:t>
            </a:r>
            <a:r>
              <a:rPr altLang="en-GB" baseline="0" b="0" cap="none" dirty="0" sz="2400" i="0" kern="1200" lang="en-US" spc="0" strike="noStrike" u="none" smtClean="0">
                <a:solidFill>
                  <a:schemeClr val="tx1"/>
                </a:solidFill>
                <a:latin typeface="Calibri" charset="0"/>
                <a:ea typeface="宋体" charset="0"/>
                <a:cs typeface="Calibri" charset="0"/>
              </a:rPr>
              <a:t>4</a:t>
            </a:r>
            <a:r>
              <a:rPr altLang="en-GB" baseline="0" b="0" cap="none" dirty="0" sz="2400" i="0" kern="1200" lang="en-US" spc="0" strike="noStrike" u="none" smtClean="0">
                <a:solidFill>
                  <a:schemeClr val="tx1"/>
                </a:solidFill>
                <a:latin typeface="Calibri" charset="0"/>
                <a:ea typeface="宋体" charset="0"/>
                <a:cs typeface="Calibri" charset="0"/>
              </a:rPr>
              <a:t>3</a:t>
            </a:r>
            <a:r>
              <a:rPr altLang="en-GB" baseline="0" b="0" cap="none" dirty="0" sz="2400" i="0" kern="1200" lang="en-US" spc="0" strike="noStrike" u="none" smtClean="0">
                <a:solidFill>
                  <a:schemeClr val="tx1"/>
                </a:solidFill>
                <a:latin typeface="Calibri" charset="0"/>
                <a:ea typeface="宋体" charset="0"/>
                <a:cs typeface="Calibri" charset="0"/>
              </a:rPr>
              <a:t>0</a:t>
            </a:r>
            <a:r>
              <a:rPr altLang="en-GB" baseline="0" b="0" cap="none" dirty="0" sz="2400" i="0" kern="1200" lang="en-US" spc="0" strike="noStrike" u="none" smtClean="0">
                <a:solidFill>
                  <a:schemeClr val="tx1"/>
                </a:solidFill>
                <a:latin typeface="Calibri" charset="0"/>
                <a:ea typeface="宋体" charset="0"/>
                <a:cs typeface="Calibri" charset="0"/>
              </a:rPr>
              <a:t>4</a:t>
            </a:r>
            <a:r>
              <a:rPr altLang="en-GB" baseline="0" b="0" cap="none" dirty="0" sz="2400" i="0" kern="1200" lang="en-US" spc="0" strike="noStrike" u="none" smtClean="0">
                <a:solidFill>
                  <a:schemeClr val="tx1"/>
                </a:solidFill>
                <a:latin typeface="Calibri" charset="0"/>
                <a:ea typeface="宋体" charset="0"/>
                <a:cs typeface="Calibri" charset="0"/>
              </a:rPr>
              <a:t>2</a:t>
            </a:r>
            <a:r>
              <a:rPr altLang="en-GB" baseline="0" b="0" cap="none" dirty="0" sz="2400" i="0" kern="1200" lang="en-US" spc="0" strike="noStrike" u="none" smtClean="0">
                <a:solidFill>
                  <a:schemeClr val="tx1"/>
                </a:solidFill>
                <a:latin typeface="Calibri" charset="0"/>
                <a:ea typeface="宋体" charset="0"/>
                <a:cs typeface="Calibri" charset="0"/>
              </a:rPr>
              <a:t>1</a:t>
            </a:r>
            <a:r>
              <a:rPr altLang="en-GB" baseline="0" b="0" cap="none" dirty="0" sz="2400" i="0" kern="1200" lang="en-US" spc="0" strike="noStrike" u="none" smtClean="0">
                <a:solidFill>
                  <a:schemeClr val="tx1"/>
                </a:solidFill>
                <a:latin typeface="Calibri" charset="0"/>
                <a:ea typeface="宋体" charset="0"/>
                <a:cs typeface="Calibri" charset="0"/>
              </a:rPr>
              <a:t>4</a:t>
            </a:r>
            <a:r>
              <a:rPr altLang="en-GB" baseline="0" b="0" cap="none" dirty="0" sz="2400" i="0" kern="1200" lang="en-US" spc="0" strike="noStrike" u="none" smtClean="0">
                <a:solidFill>
                  <a:schemeClr val="tx1"/>
                </a:solidFill>
                <a:latin typeface="Calibri" charset="0"/>
                <a:ea typeface="宋体" charset="0"/>
                <a:cs typeface="Calibri" charset="0"/>
              </a:rPr>
              <a:t>2</a:t>
            </a:r>
            <a:r>
              <a:rPr altLang="en-GB" baseline="0" b="0" cap="none" dirty="0" sz="2400" i="0" kern="1200" lang="en-US" spc="0" strike="noStrike" u="none" smtClean="0">
                <a:solidFill>
                  <a:schemeClr val="tx1"/>
                </a:solidFill>
                <a:latin typeface="Calibri" charset="0"/>
                <a:ea typeface="宋体" charset="0"/>
                <a:cs typeface="Calibri" charset="0"/>
              </a:rPr>
              <a:t>4</a:t>
            </a:r>
            <a:r>
              <a:rPr altLang="en-GB" baseline="0" b="0" cap="none" dirty="0" sz="2400" i="0" kern="1200" lang="en-US" spc="0" strike="noStrike" u="none" smtClean="0">
                <a:solidFill>
                  <a:schemeClr val="tx1"/>
                </a:solidFill>
                <a:latin typeface="Calibri" charset="0"/>
                <a:ea typeface="宋体" charset="0"/>
                <a:cs typeface="Calibri" charset="0"/>
              </a:rPr>
              <a:t>u</a:t>
            </a:r>
            <a:r>
              <a:rPr altLang="en-GB" baseline="0" b="0" cap="none" dirty="0" sz="2400" i="0" kern="1200" lang="en-US" spc="0" strike="noStrike" u="none" smtClean="0">
                <a:solidFill>
                  <a:schemeClr val="tx1"/>
                </a:solidFill>
                <a:latin typeface="Calibri" charset="0"/>
                <a:ea typeface="宋体" charset="0"/>
                <a:cs typeface="Calibri" charset="0"/>
              </a:rPr>
              <a:t>c</a:t>
            </a:r>
            <a:r>
              <a:rPr altLang="en-GB" baseline="0" b="0" cap="none" dirty="0" sz="2400" i="0" kern="1200" lang="en-US" spc="0" strike="noStrike" u="none" smtClean="0">
                <a:solidFill>
                  <a:schemeClr val="tx1"/>
                </a:solidFill>
                <a:latin typeface="Calibri" charset="0"/>
                <a:ea typeface="宋体" charset="0"/>
                <a:cs typeface="Calibri" charset="0"/>
              </a:rPr>
              <a:t>s</a:t>
            </a:r>
            <a:r>
              <a:rPr altLang="en-GB" baseline="0" b="0" cap="none" dirty="0" sz="2400" i="0" kern="1200" lang="en-US" spc="0" strike="noStrike" u="none" smtClean="0">
                <a:solidFill>
                  <a:schemeClr val="tx1"/>
                </a:solidFill>
                <a:latin typeface="Calibri" charset="0"/>
                <a:ea typeface="宋体" charset="0"/>
                <a:cs typeface="Calibri" charset="0"/>
              </a:rPr>
              <a:t>0</a:t>
            </a:r>
            <a:r>
              <a:rPr altLang="en-GB" baseline="0" b="0" cap="none" dirty="0" sz="2400" i="0" kern="1200" lang="en-US" spc="0" strike="noStrike" u="none" smtClean="0">
                <a:solidFill>
                  <a:schemeClr val="tx1"/>
                </a:solidFill>
                <a:latin typeface="Calibri" charset="0"/>
                <a:ea typeface="宋体" charset="0"/>
                <a:cs typeface="Calibri" charset="0"/>
              </a:rPr>
              <a:t>8</a:t>
            </a:r>
            <a:r>
              <a:rPr altLang="en-GB" baseline="0" b="0" cap="none" dirty="0" sz="2400" i="0" kern="1200" lang="en-US" spc="0" strike="noStrike" u="none" smtClean="0">
                <a:solidFill>
                  <a:schemeClr val="tx1"/>
                </a:solidFill>
                <a:latin typeface="Calibri" charset="0"/>
                <a:ea typeface="宋体" charset="0"/>
                <a:cs typeface="Calibri" charset="0"/>
              </a:rPr>
              <a:t>6</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4" name=""/>
        <p:cNvGrpSpPr/>
        <p:nvPr/>
      </p:nvGrpSpPr>
      <p:grpSpPr>
        <a:xfrm>
          <a:off x="0" y="0"/>
          <a:ext cx="0" cy="0"/>
          <a:chOff x="0" y="0"/>
          <a:chExt cx="0" cy="0"/>
        </a:xfrm>
      </p:grpSpPr>
      <p:sp>
        <p:nvSpPr>
          <p:cNvPr id="104863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32"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3"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4"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3"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635" name="文本框"/>
          <p:cNvSpPr>
            <a:spLocks noGrp="1"/>
          </p:cNvSpPr>
          <p:nvPr>
            <p:ph type="title"/>
          </p:nvPr>
        </p:nvSpPr>
        <p:spPr>
          <a:xfrm>
            <a:off x="739774" y="654938"/>
            <a:ext cx="8480425" cy="511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636" name="矩形"/>
          <p:cNvSpPr/>
          <p:nvPr/>
        </p:nvSpPr>
        <p:spPr>
          <a:xfrm>
            <a:off x="11277218" y="6473336"/>
            <a:ext cx="228600"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37" name="矩形"/>
          <p:cNvSpPr/>
          <p:nvPr/>
        </p:nvSpPr>
        <p:spPr>
          <a:xfrm>
            <a:off x="2743200" y="2354703"/>
            <a:ext cx="8534019" cy="6606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sp>
        <p:nvSpPr>
          <p:cNvPr id="1048622"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3"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4"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25" name="文本框"/>
          <p:cNvSpPr>
            <a:spLocks noGrp="1"/>
          </p:cNvSpPr>
          <p:nvPr>
            <p:ph type="title"/>
          </p:nvPr>
        </p:nvSpPr>
        <p:spPr>
          <a:xfrm>
            <a:off x="755332" y="385444"/>
            <a:ext cx="4578668" cy="5975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26" name="矩形"/>
          <p:cNvSpPr/>
          <p:nvPr/>
        </p:nvSpPr>
        <p:spPr>
          <a:xfrm>
            <a:off x="11277218" y="6473336"/>
            <a:ext cx="228600"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27" name="矩形"/>
          <p:cNvSpPr/>
          <p:nvPr/>
        </p:nvSpPr>
        <p:spPr>
          <a:xfrm>
            <a:off x="3050038" y="2834948"/>
            <a:ext cx="6100074" cy="7391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6" name="Title 2"/>
          <p:cNvSpPr>
            <a:spLocks noGrp="1"/>
          </p:cNvSpPr>
          <p:nvPr>
            <p:ph type="title"/>
          </p:nvPr>
        </p:nvSpPr>
        <p:spPr>
          <a:xfrm>
            <a:off x="3195573" y="2067305"/>
            <a:ext cx="5800851" cy="675640"/>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607" name="Text Placeholder 3"/>
          <p:cNvSpPr>
            <a:spLocks noGrp="1"/>
          </p:cNvSpPr>
          <p:nvPr>
            <p:ph type="body" idx="4"/>
          </p:nvPr>
        </p:nvSpPr>
        <p:spPr>
          <a:xfrm>
            <a:off x="1828800" y="3840480"/>
            <a:ext cx="8534401" cy="383540"/>
          </a:xfrm>
        </p:spPr>
        <p:txBody>
          <a:bodyPr/>
          <a:p>
            <a:r>
              <a:rPr altLang="en-GB" dirty="0" sz="2400" lang="en-US" smtClean="0"/>
              <a:t>https://github.com/vinokiruba10-ship-it/Vino.wiki.git</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44" name=""/>
        <p:cNvGrpSpPr/>
        <p:nvPr/>
      </p:nvGrpSpPr>
      <p:grpSpPr>
        <a:xfrm>
          <a:off x="0" y="0"/>
          <a:ext cx="0" cy="0"/>
          <a:chOff x="0" y="0"/>
          <a:chExt cx="0" cy="0"/>
        </a:xfrm>
      </p:grpSpPr>
      <p:sp>
        <p:nvSpPr>
          <p:cNvPr id="1048656"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5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60" name="文本框"/>
          <p:cNvSpPr>
            <a:spLocks noGrp="1"/>
          </p:cNvSpPr>
          <p:nvPr>
            <p:ph type="title"/>
          </p:nvPr>
        </p:nvSpPr>
        <p:spPr>
          <a:xfrm>
            <a:off x="739774" y="829626"/>
            <a:ext cx="3909695" cy="511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45" name="组合"/>
          <p:cNvGrpSpPr/>
          <p:nvPr/>
        </p:nvGrpSpPr>
        <p:grpSpPr>
          <a:xfrm>
            <a:off x="466725" y="6410325"/>
            <a:ext cx="3705224" cy="295275"/>
            <a:chOff x="466725" y="6410325"/>
            <a:chExt cx="3705224" cy="295275"/>
          </a:xfrm>
        </p:grpSpPr>
        <p:pic>
          <p:nvPicPr>
            <p:cNvPr id="2097155"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61" name="文本框"/>
          <p:cNvSpPr>
            <a:spLocks noGrp="1"/>
          </p:cNvSpPr>
          <p:nvPr>
            <p:ph type="sldNum" idx="7"/>
          </p:nvPr>
        </p:nvSpPr>
        <p:spPr>
          <a:xfrm>
            <a:off x="11353418" y="6473336"/>
            <a:ext cx="151129" cy="133985"/>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2" name="矩形"/>
          <p:cNvSpPr/>
          <p:nvPr/>
        </p:nvSpPr>
        <p:spPr>
          <a:xfrm>
            <a:off x="3048354" y="2691396"/>
            <a:ext cx="6096706" cy="95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48" name=""/>
        <p:cNvGrpSpPr/>
        <p:nvPr/>
      </p:nvGrpSpPr>
      <p:grpSpPr>
        <a:xfrm>
          <a:off x="0" y="0"/>
          <a:ext cx="0" cy="0"/>
          <a:chOff x="0" y="0"/>
          <a:chExt cx="0" cy="0"/>
        </a:xfrm>
      </p:grpSpPr>
      <p:sp>
        <p:nvSpPr>
          <p:cNvPr id="1048666"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9" name="组合"/>
          <p:cNvGrpSpPr/>
          <p:nvPr/>
        </p:nvGrpSpPr>
        <p:grpSpPr>
          <a:xfrm>
            <a:off x="7448612" y="0"/>
            <a:ext cx="4743795" cy="6858466"/>
            <a:chOff x="7448612" y="0"/>
            <a:chExt cx="4743795" cy="6858466"/>
          </a:xfrm>
        </p:grpSpPr>
        <p:sp>
          <p:nvSpPr>
            <p:cNvPr id="1048667"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68"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69"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0"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71"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2"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73"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74"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75"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76"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77"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78"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79"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7"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50" name="组合"/>
          <p:cNvGrpSpPr/>
          <p:nvPr/>
        </p:nvGrpSpPr>
        <p:grpSpPr>
          <a:xfrm>
            <a:off x="47625" y="3819523"/>
            <a:ext cx="4124324" cy="3009897"/>
            <a:chOff x="47625" y="3819523"/>
            <a:chExt cx="4124324" cy="3009897"/>
          </a:xfrm>
        </p:grpSpPr>
        <p:pic>
          <p:nvPicPr>
            <p:cNvPr id="2097158"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9"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80" name="文本框"/>
          <p:cNvSpPr>
            <a:spLocks noGrp="1"/>
          </p:cNvSpPr>
          <p:nvPr>
            <p:ph type="title"/>
          </p:nvPr>
        </p:nvSpPr>
        <p:spPr>
          <a:xfrm>
            <a:off x="739774" y="445387"/>
            <a:ext cx="2357120" cy="597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81" name="文本框"/>
          <p:cNvSpPr>
            <a:spLocks noGrp="1"/>
          </p:cNvSpPr>
          <p:nvPr>
            <p:ph type="sldNum" idx="7"/>
          </p:nvPr>
        </p:nvSpPr>
        <p:spPr>
          <a:xfrm>
            <a:off x="11353418" y="6473336"/>
            <a:ext cx="151129" cy="133985"/>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2" name="矩形"/>
          <p:cNvSpPr/>
          <p:nvPr/>
        </p:nvSpPr>
        <p:spPr>
          <a:xfrm>
            <a:off x="2509806" y="1041533"/>
            <a:ext cx="5029200" cy="3863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grpSp>
        <p:nvGrpSpPr>
          <p:cNvPr id="54" name="组合"/>
          <p:cNvGrpSpPr/>
          <p:nvPr/>
        </p:nvGrpSpPr>
        <p:grpSpPr>
          <a:xfrm>
            <a:off x="7991475" y="2933700"/>
            <a:ext cx="2762249" cy="3257550"/>
            <a:chOff x="7991475" y="2933700"/>
            <a:chExt cx="2762249" cy="3257550"/>
          </a:xfrm>
        </p:grpSpPr>
        <p:sp>
          <p:nvSpPr>
            <p:cNvPr id="104868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文本框"/>
          <p:cNvSpPr>
            <a:spLocks noGrp="1"/>
          </p:cNvSpPr>
          <p:nvPr>
            <p:ph type="title"/>
          </p:nvPr>
        </p:nvSpPr>
        <p:spPr>
          <a:xfrm>
            <a:off x="834071" y="575055"/>
            <a:ext cx="5636895" cy="5118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0" name="文本框"/>
          <p:cNvSpPr>
            <a:spLocks noGrp="1"/>
          </p:cNvSpPr>
          <p:nvPr>
            <p:ph type="sldNum" idx="7"/>
          </p:nvPr>
        </p:nvSpPr>
        <p:spPr>
          <a:xfrm>
            <a:off x="11353418" y="6473336"/>
            <a:ext cx="151129" cy="133985"/>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1" name="矩形"/>
          <p:cNvSpPr/>
          <p:nvPr/>
        </p:nvSpPr>
        <p:spPr>
          <a:xfrm>
            <a:off x="3050038" y="2280950"/>
            <a:ext cx="6100074" cy="1602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grpSp>
        <p:nvGrpSpPr>
          <p:cNvPr id="58" name="组合"/>
          <p:cNvGrpSpPr/>
          <p:nvPr/>
        </p:nvGrpSpPr>
        <p:grpSpPr>
          <a:xfrm>
            <a:off x="8658225" y="2647950"/>
            <a:ext cx="3533775" cy="3810000"/>
            <a:chOff x="8658225" y="2647950"/>
            <a:chExt cx="3533775" cy="3810000"/>
          </a:xfrm>
        </p:grpSpPr>
        <p:sp>
          <p:nvSpPr>
            <p:cNvPr id="1048695"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2"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9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文本框"/>
          <p:cNvSpPr>
            <a:spLocks noGrp="1"/>
          </p:cNvSpPr>
          <p:nvPr>
            <p:ph type="title"/>
          </p:nvPr>
        </p:nvSpPr>
        <p:spPr>
          <a:xfrm>
            <a:off x="739774" y="829626"/>
            <a:ext cx="5263514" cy="5118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3"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9" name="文本框"/>
          <p:cNvSpPr>
            <a:spLocks noGrp="1"/>
          </p:cNvSpPr>
          <p:nvPr>
            <p:ph type="sldNum" idx="7"/>
          </p:nvPr>
        </p:nvSpPr>
        <p:spPr>
          <a:xfrm>
            <a:off x="11353418" y="6473336"/>
            <a:ext cx="151129" cy="133985"/>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0" name="矩形"/>
          <p:cNvSpPr/>
          <p:nvPr/>
        </p:nvSpPr>
        <p:spPr>
          <a:xfrm>
            <a:off x="3050038" y="2696448"/>
            <a:ext cx="6100074" cy="95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4"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5"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7" name="文本框"/>
          <p:cNvSpPr>
            <a:spLocks noGrp="1"/>
          </p:cNvSpPr>
          <p:nvPr>
            <p:ph type="title"/>
          </p:nvPr>
        </p:nvSpPr>
        <p:spPr>
          <a:xfrm>
            <a:off x="699452" y="891793"/>
            <a:ext cx="5014595" cy="3975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708" name="文本框"/>
          <p:cNvSpPr>
            <a:spLocks noGrp="1"/>
          </p:cNvSpPr>
          <p:nvPr>
            <p:ph type="sldNum" idx="7"/>
          </p:nvPr>
        </p:nvSpPr>
        <p:spPr>
          <a:xfrm>
            <a:off x="11353418" y="6473336"/>
            <a:ext cx="151129" cy="133985"/>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9" name="矩形"/>
          <p:cNvSpPr/>
          <p:nvPr/>
        </p:nvSpPr>
        <p:spPr>
          <a:xfrm>
            <a:off x="3050038" y="2280950"/>
            <a:ext cx="6100074" cy="1602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pic>
        <p:nvPicPr>
          <p:cNvPr id="2097165"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713"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6" name="文本框"/>
          <p:cNvSpPr>
            <a:spLocks noGrp="1"/>
          </p:cNvSpPr>
          <p:nvPr>
            <p:ph type="title"/>
          </p:nvPr>
        </p:nvSpPr>
        <p:spPr>
          <a:xfrm>
            <a:off x="558165" y="857885"/>
            <a:ext cx="9763125" cy="4451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6"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17" name="文本框"/>
          <p:cNvSpPr>
            <a:spLocks noGrp="1"/>
          </p:cNvSpPr>
          <p:nvPr>
            <p:ph type="sldNum" idx="7"/>
          </p:nvPr>
        </p:nvSpPr>
        <p:spPr>
          <a:xfrm>
            <a:off x="11353418" y="6473336"/>
            <a:ext cx="151129" cy="133985"/>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18" name="矩形"/>
          <p:cNvSpPr/>
          <p:nvPr/>
        </p:nvSpPr>
        <p:spPr>
          <a:xfrm>
            <a:off x="3050038" y="2003950"/>
            <a:ext cx="6100074" cy="1818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3" name="矩形"/>
          <p:cNvSpPr/>
          <p:nvPr/>
        </p:nvSpPr>
        <p:spPr>
          <a:xfrm>
            <a:off x="11277218" y="6473336"/>
            <a:ext cx="228600" cy="133985"/>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739774" y="291147"/>
            <a:ext cx="8794750" cy="4959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725"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6" name="矩形"/>
          <p:cNvSpPr/>
          <p:nvPr/>
        </p:nvSpPr>
        <p:spPr>
          <a:xfrm>
            <a:off x="3050038" y="2142451"/>
            <a:ext cx="6100074" cy="1818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41" name="文本框"/>
          <p:cNvSpPr>
            <a:spLocks noGrp="1"/>
          </p:cNvSpPr>
          <p:nvPr>
            <p:ph type="title"/>
          </p:nvPr>
        </p:nvSpPr>
        <p:spPr>
          <a:xfrm>
            <a:off x="755332" y="385444"/>
            <a:ext cx="10681335" cy="6756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42" name="矩形"/>
          <p:cNvSpPr/>
          <p:nvPr/>
        </p:nvSpPr>
        <p:spPr>
          <a:xfrm>
            <a:off x="3050038" y="2142451"/>
            <a:ext cx="6100074" cy="1818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2024-03-27T19:07:22Z</dcterms:created>
  <dcterms:modified xsi:type="dcterms:W3CDTF">2025-09-10T08:20:53Z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c5f4ef8e006c4a8dbdd80bac3ce70824</vt:lpwstr>
  </property>
</Properties>
</file>