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C85C-B881-1AB1-5187-9EBB5C85E0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Predicting Breast Cancer - Logistic Regression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44FCF-29C6-5CFE-184F-4586C3739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756546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VINOLIA VARSHA </a:t>
            </a:r>
          </a:p>
          <a:p>
            <a:pPr algn="ctr"/>
            <a:r>
              <a:rPr lang="en-IN" dirty="0"/>
              <a:t>Phone : 7022153930</a:t>
            </a:r>
          </a:p>
          <a:p>
            <a:pPr algn="ctr"/>
            <a:r>
              <a:rPr lang="en-IN" dirty="0"/>
              <a:t>Email : svinoliyavarsha97@gmail.com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65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9DDD-E8F4-2604-2910-41233698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generating 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DBF0E0-AECB-D044-DE59-326EC398F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136" y="2514099"/>
            <a:ext cx="4429125" cy="34194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EF0191-3524-0CB5-83AE-EFB422E56813}"/>
              </a:ext>
            </a:extLst>
          </p:cNvPr>
          <p:cNvSpPr txBox="1"/>
          <p:nvPr/>
        </p:nvSpPr>
        <p:spPr>
          <a:xfrm>
            <a:off x="7200900" y="2654423"/>
            <a:ext cx="3984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True Positive  &gt; 93</a:t>
            </a:r>
          </a:p>
          <a:p>
            <a:r>
              <a:rPr lang="da-DK" sz="2800" dirty="0"/>
              <a:t>False Positive &gt; 0</a:t>
            </a:r>
          </a:p>
          <a:p>
            <a:r>
              <a:rPr lang="da-DK" sz="2800" dirty="0"/>
              <a:t>False Negetive &gt; 3</a:t>
            </a:r>
          </a:p>
          <a:p>
            <a:r>
              <a:rPr lang="da-DK" sz="2800" dirty="0"/>
              <a:t>True Negetive  &gt; 47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56446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AC24-BC58-5BF2-3E84-8764AEA8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prediction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15252D-5CF9-0298-6733-747945473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703" y="2155903"/>
            <a:ext cx="10212538" cy="17485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448707-A452-C683-44A5-60F65711866A}"/>
              </a:ext>
            </a:extLst>
          </p:cNvPr>
          <p:cNvSpPr txBox="1"/>
          <p:nvPr/>
        </p:nvSpPr>
        <p:spPr>
          <a:xfrm>
            <a:off x="978408" y="4379976"/>
            <a:ext cx="9226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Our model is able to predict with 97.9% accuracy of the test data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8940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568D-59C4-F651-A3D7-2C11E3B80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82204-3F76-1C45-1FFD-06F2C536F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HAPPY LEARING </a:t>
            </a:r>
          </a:p>
        </p:txBody>
      </p:sp>
    </p:spTree>
    <p:extLst>
      <p:ext uri="{BB962C8B-B14F-4D97-AF65-F5344CB8AC3E}">
        <p14:creationId xmlns:p14="http://schemas.microsoft.com/office/powerpoint/2010/main" val="221135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FAAE-E533-A655-A4B5-001E8152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8F4A-47BC-F63B-4CD8-01A599871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breast cancer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Dataset link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https://www.kaggle.com/datasets/shankarat/breast-cancer/download</a:t>
            </a:r>
          </a:p>
        </p:txBody>
      </p:sp>
    </p:spTree>
    <p:extLst>
      <p:ext uri="{BB962C8B-B14F-4D97-AF65-F5344CB8AC3E}">
        <p14:creationId xmlns:p14="http://schemas.microsoft.com/office/powerpoint/2010/main" val="275374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0FFF-F0FC-4A58-406E-B3734AD4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Data Attribute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3BCF1-A7CE-B2CE-8F92-F71575C7E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id</a:t>
            </a:r>
          </a:p>
          <a:p>
            <a:r>
              <a:rPr lang="en-IN" dirty="0"/>
              <a:t>diagnosis: M = malignant, B = benign</a:t>
            </a:r>
          </a:p>
          <a:p>
            <a:r>
              <a:rPr lang="en-IN" dirty="0"/>
              <a:t>Columns 3 to 32</a:t>
            </a:r>
          </a:p>
        </p:txBody>
      </p:sp>
    </p:spTree>
    <p:extLst>
      <p:ext uri="{BB962C8B-B14F-4D97-AF65-F5344CB8AC3E}">
        <p14:creationId xmlns:p14="http://schemas.microsoft.com/office/powerpoint/2010/main" val="119768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A221-12F6-1E3B-4C28-56406031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58346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Ten real-valued features are computed for each cell nucleus: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7FB6-E0BE-3D57-99EE-CF35FB82D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86757"/>
            <a:ext cx="10820400" cy="46785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radius: distances from center to points on the perimeter</a:t>
            </a:r>
          </a:p>
          <a:p>
            <a:r>
              <a:rPr lang="en-US" dirty="0"/>
              <a:t>texture: standard deviation of gray-scale values</a:t>
            </a:r>
          </a:p>
          <a:p>
            <a:r>
              <a:rPr lang="en-US" dirty="0"/>
              <a:t>perimeter</a:t>
            </a:r>
          </a:p>
          <a:p>
            <a:r>
              <a:rPr lang="en-US" dirty="0"/>
              <a:t>area</a:t>
            </a:r>
          </a:p>
          <a:p>
            <a:r>
              <a:rPr lang="en-US" dirty="0"/>
              <a:t>smoothness: local variation in radius lengths</a:t>
            </a:r>
          </a:p>
          <a:p>
            <a:r>
              <a:rPr lang="en-US" dirty="0"/>
              <a:t>compactness: perimeter^2 / area - 1.0</a:t>
            </a:r>
          </a:p>
          <a:p>
            <a:r>
              <a:rPr lang="en-US" dirty="0"/>
              <a:t>concavity: severity of concave portions of the contour</a:t>
            </a:r>
          </a:p>
          <a:p>
            <a:r>
              <a:rPr lang="en-US" dirty="0"/>
              <a:t>concave points: number of concave portions of the contour</a:t>
            </a:r>
          </a:p>
          <a:p>
            <a:r>
              <a:rPr lang="en-US" dirty="0"/>
              <a:t>symmetry</a:t>
            </a:r>
          </a:p>
          <a:p>
            <a:r>
              <a:rPr lang="en-US" dirty="0"/>
              <a:t>fractal dimension: "coastline approximation" - 1 The mean, standard error, and "worst" or largest (mean of the three largest values) of these features were computed for each image, resulting in 30 features. For instance, field 3 is Mean Radius, field 13 is Radius SE, field 23 is Worst Radius.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7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A875-841A-030F-5070-983C5826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Each Column and data type and its count 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93D43E-33FE-826A-5CA7-038157D73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473693"/>
            <a:ext cx="3007178" cy="46080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EE2006-3C80-F541-F854-C06B4ACD4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398" y="1502801"/>
            <a:ext cx="2610036" cy="2274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33A7EB-685F-7C73-62E2-E7A6718B0AF5}"/>
              </a:ext>
            </a:extLst>
          </p:cNvPr>
          <p:cNvSpPr txBox="1"/>
          <p:nvPr/>
        </p:nvSpPr>
        <p:spPr>
          <a:xfrm>
            <a:off x="7386220" y="2716567"/>
            <a:ext cx="348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Shape        ------&gt; (569, 32)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83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BFA2-B21D-797F-E407-36C9C2B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MAJOR FINDINGS THROUGH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8D62-9922-A3DA-38BC-6D0AFCB5F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Validate each class to understand if the dataset is imbalanced.</a:t>
            </a:r>
          </a:p>
          <a:p>
            <a:r>
              <a:rPr lang="en-US" dirty="0"/>
              <a:t>Total </a:t>
            </a:r>
            <a:r>
              <a:rPr lang="en-US" dirty="0" err="1"/>
              <a:t>Belign</a:t>
            </a:r>
            <a:r>
              <a:rPr lang="en-US" dirty="0"/>
              <a:t> Tumor (B)    :  357 and its percentage is </a:t>
            </a:r>
            <a:r>
              <a:rPr lang="en-US" dirty="0">
                <a:solidFill>
                  <a:srgbClr val="FF0000"/>
                </a:solidFill>
              </a:rPr>
              <a:t>62.74 %</a:t>
            </a:r>
          </a:p>
          <a:p>
            <a:r>
              <a:rPr lang="en-US" dirty="0"/>
              <a:t>Total Malignant Tumor (M) :  212 and its percentage is </a:t>
            </a:r>
            <a:r>
              <a:rPr lang="en-US" dirty="0">
                <a:solidFill>
                  <a:srgbClr val="FF0000"/>
                </a:solidFill>
              </a:rPr>
              <a:t>37.26 %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446BA-9A50-5BD9-93E1-9BC08A5DE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79" y="3429000"/>
            <a:ext cx="4829175" cy="3295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704DB6-E342-C073-372A-E1B18AF233DB}"/>
              </a:ext>
            </a:extLst>
          </p:cNvPr>
          <p:cNvSpPr txBox="1"/>
          <p:nvPr/>
        </p:nvSpPr>
        <p:spPr>
          <a:xfrm>
            <a:off x="6451248" y="4323425"/>
            <a:ext cx="4829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Diagnosis is a label column and has 2 classes 'M' (Malignant) and 'B' (</a:t>
            </a:r>
            <a:r>
              <a:rPr lang="en-US" dirty="0" err="1"/>
              <a:t>Belign</a:t>
            </a:r>
            <a:r>
              <a:rPr lang="en-US" dirty="0"/>
              <a:t>) tumor.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944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B087-0BC9-D422-AA68-B12C141A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heatmap to visualize and find the coefficient of multicollinearity.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5E0B80-9F9F-71B1-8007-E506ED494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709" y="2256069"/>
            <a:ext cx="4535782" cy="4024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8E749A-A235-CE9F-60DA-881D6C0A4942}"/>
              </a:ext>
            </a:extLst>
          </p:cNvPr>
          <p:cNvSpPr txBox="1"/>
          <p:nvPr/>
        </p:nvSpPr>
        <p:spPr>
          <a:xfrm>
            <a:off x="6640497" y="2769833"/>
            <a:ext cx="4261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Correlation</a:t>
            </a:r>
            <a:r>
              <a:rPr lang="fr-FR" sz="2800" dirty="0"/>
              <a:t> matrix Shape =   (30, 30)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1235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D6B7-3E36-1D8F-45CB-6C0E4732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12486-0407-E069-D203-296FA6AA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522868" cy="4024125"/>
          </a:xfrm>
        </p:spPr>
        <p:txBody>
          <a:bodyPr/>
          <a:lstStyle/>
          <a:p>
            <a:r>
              <a:rPr lang="en-US" dirty="0"/>
              <a:t>PCA to pick top components which can explain maximum variance and later we use same components for training and testing.</a:t>
            </a:r>
          </a:p>
          <a:p>
            <a:r>
              <a:rPr lang="en-US" dirty="0"/>
              <a:t>Let's figure out the right number of components by plotting </a:t>
            </a:r>
            <a:r>
              <a:rPr lang="en-US" dirty="0" err="1"/>
              <a:t>explained_variance_ratio</a:t>
            </a:r>
            <a:r>
              <a:rPr lang="en-US" dirty="0"/>
              <a:t>_</a:t>
            </a:r>
          </a:p>
          <a:p>
            <a:r>
              <a:rPr lang="en-US" dirty="0"/>
              <a:t>Around 13 Principal Components are able to explain &gt; 95 % variance. It's safe to pick starting 13 PC’s.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8DDC1-F666-2A20-1A26-E962B59C7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2057401"/>
            <a:ext cx="47053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5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181B-DB29-42C3-400C-2C93B5D2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</a:t>
            </a:r>
            <a:r>
              <a:rPr lang="en-IN" dirty="0" err="1"/>
              <a:t>Buidling</a:t>
            </a:r>
            <a:r>
              <a:rPr lang="en-IN" dirty="0"/>
              <a:t> and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D830-2CFB-2D42-A931-1F58A074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Classification report to find Precision , Recall and F1 score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75525-EAD1-E7CA-DB85-262F5510A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13" y="3018408"/>
            <a:ext cx="8211843" cy="320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710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49</TotalTime>
  <Words>400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</vt:lpstr>
      <vt:lpstr>Vapor Trail</vt:lpstr>
      <vt:lpstr>Predicting Breast Cancer - Logistic Regression</vt:lpstr>
      <vt:lpstr>Dataset </vt:lpstr>
      <vt:lpstr>About Data Attribute Information</vt:lpstr>
      <vt:lpstr>Ten real-valued features are computed for each cell nucleus:</vt:lpstr>
      <vt:lpstr>Each Column and data type and its count  </vt:lpstr>
      <vt:lpstr>MAJOR FINDINGS THROUGH EDA</vt:lpstr>
      <vt:lpstr>heatmap to visualize and find the coefficient of multicollinearity.</vt:lpstr>
      <vt:lpstr>collinearity</vt:lpstr>
      <vt:lpstr>Model Buidling and prediction</vt:lpstr>
      <vt:lpstr>generating confusion matrix</vt:lpstr>
      <vt:lpstr>Final prediction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Breast Cancer - Logistic Regression</dc:title>
  <dc:creator>varsha s</dc:creator>
  <cp:lastModifiedBy>varsha s</cp:lastModifiedBy>
  <cp:revision>1</cp:revision>
  <dcterms:created xsi:type="dcterms:W3CDTF">2022-06-20T15:34:53Z</dcterms:created>
  <dcterms:modified xsi:type="dcterms:W3CDTF">2022-06-20T16:24:34Z</dcterms:modified>
</cp:coreProperties>
</file>