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567bbd09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567bbd09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567bbd09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567bbd09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567bbd09b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567bbd09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1217f655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1217f655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217f6550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1217f6550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21a435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21a435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54abfe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154abfe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21a4359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21a4359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76675"/>
            <a:ext cx="2691300" cy="12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Temáticas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1278475"/>
            <a:ext cx="42555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/>
              <a:t>Agencia de viaje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56900" y="143200"/>
            <a:ext cx="8189400" cy="12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Agencia de Viajes   </a:t>
            </a:r>
            <a:r>
              <a:rPr lang="es-419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456900" y="1204575"/>
            <a:ext cx="7989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Una empresa de Agencia de Viajes quiere migrar sus datos 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físicos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 a digitales con SQL , donde va 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almacenar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información</a:t>
            </a: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 de los paquetes de viaje, clientes y ventas.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Arial"/>
              <a:buNone/>
            </a:pP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1. Importación de tablas desde archivos externos a la base de datos para completar la información y se harán modificaciones en las estructuras de las tablas importadas.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Arial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Arial"/>
              <a:buNone/>
            </a:pP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2. Generación de distintos tipos de consultas para obtener información específica de cada una de las tablas, utilizando distintos operadores de comparación y operadores lógicos.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Arial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Arial"/>
              <a:buNone/>
            </a:pPr>
            <a:r>
              <a:rPr b="1" lang="es-419" sz="2000">
                <a:latin typeface="Arial Rounded"/>
                <a:ea typeface="Arial Rounded"/>
                <a:cs typeface="Arial Rounded"/>
                <a:sym typeface="Arial Rounded"/>
              </a:rPr>
              <a:t>3. Generar funciones sobre los datos contenidos en las tabla y consultas para actualizar y eliminar distintos registros de las tablas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108981" y="-66815"/>
            <a:ext cx="3758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Diagrama E-R Control de una agencia de viaje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32663" y="935962"/>
            <a:ext cx="831900" cy="31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Clientes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380550" y="2075405"/>
            <a:ext cx="995700" cy="33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Ventas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3216739" y="3682808"/>
            <a:ext cx="1080600" cy="29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Empleados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064225" y="2526698"/>
            <a:ext cx="975300" cy="45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Paquetes de Viaje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-512925" y="597279"/>
            <a:ext cx="635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-260575" y="450100"/>
            <a:ext cx="1041900" cy="37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ClienteID 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72331" y="110000"/>
            <a:ext cx="975300" cy="25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Nombre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47201" y="27450"/>
            <a:ext cx="1135800" cy="31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Apellido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1550676" y="298998"/>
            <a:ext cx="1244700" cy="31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Email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2108986" y="613138"/>
            <a:ext cx="1244700" cy="31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Teléfono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2301762" y="1000730"/>
            <a:ext cx="1244700" cy="31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Dirección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7583095" y="2782225"/>
            <a:ext cx="1393200" cy="26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Descripción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7330775" y="2561998"/>
            <a:ext cx="1849500" cy="216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NombrePaquete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7693470" y="2041804"/>
            <a:ext cx="1517700" cy="47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PaqueteID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4" name="Google Shape;304;p15"/>
          <p:cNvCxnSpPr>
            <a:stCxn id="295" idx="4"/>
            <a:endCxn id="290" idx="1"/>
          </p:cNvCxnSpPr>
          <p:nvPr/>
        </p:nvCxnSpPr>
        <p:spPr>
          <a:xfrm flipH="1" rot="-5400000">
            <a:off x="263375" y="823300"/>
            <a:ext cx="266400" cy="27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5"/>
          <p:cNvCxnSpPr>
            <a:stCxn id="296" idx="4"/>
          </p:cNvCxnSpPr>
          <p:nvPr/>
        </p:nvCxnSpPr>
        <p:spPr>
          <a:xfrm flipH="1" rot="-5400000">
            <a:off x="416531" y="610250"/>
            <a:ext cx="595500" cy="10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5"/>
          <p:cNvCxnSpPr>
            <a:stCxn id="297" idx="3"/>
            <a:endCxn id="290" idx="0"/>
          </p:cNvCxnSpPr>
          <p:nvPr/>
        </p:nvCxnSpPr>
        <p:spPr>
          <a:xfrm rot="5400000">
            <a:off x="810585" y="432933"/>
            <a:ext cx="641100" cy="364800"/>
          </a:xfrm>
          <a:prstGeom prst="bentConnector3">
            <a:avLst>
              <a:gd fmla="val 535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5"/>
          <p:cNvCxnSpPr>
            <a:stCxn id="298" idx="3"/>
            <a:endCxn id="290" idx="3"/>
          </p:cNvCxnSpPr>
          <p:nvPr/>
        </p:nvCxnSpPr>
        <p:spPr>
          <a:xfrm rot="5400000">
            <a:off x="1285658" y="645231"/>
            <a:ext cx="526200" cy="36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5"/>
          <p:cNvCxnSpPr>
            <a:stCxn id="299" idx="3"/>
            <a:endCxn id="290" idx="3"/>
          </p:cNvCxnSpPr>
          <p:nvPr/>
        </p:nvCxnSpPr>
        <p:spPr>
          <a:xfrm rot="5400000">
            <a:off x="1721868" y="523171"/>
            <a:ext cx="212100" cy="92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5"/>
          <p:cNvCxnSpPr>
            <a:stCxn id="300" idx="2"/>
          </p:cNvCxnSpPr>
          <p:nvPr/>
        </p:nvCxnSpPr>
        <p:spPr>
          <a:xfrm flipH="1">
            <a:off x="1325562" y="1157330"/>
            <a:ext cx="976200" cy="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5"/>
          <p:cNvSpPr/>
          <p:nvPr/>
        </p:nvSpPr>
        <p:spPr>
          <a:xfrm>
            <a:off x="7136063" y="3061544"/>
            <a:ext cx="1153800" cy="26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Precio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5525054" y="3194678"/>
            <a:ext cx="1153800" cy="26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Duración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81644" y="3308438"/>
            <a:ext cx="1153800" cy="26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Destino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-654400" y="2300347"/>
            <a:ext cx="1031100" cy="51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VentaID 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-740728" y="2835876"/>
            <a:ext cx="11301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ClienteID (FK)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1747007" y="3053399"/>
            <a:ext cx="1364100" cy="21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FechaVenta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-317648" y="3262192"/>
            <a:ext cx="1266300" cy="355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PaqueteID (FK)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970953" y="3300431"/>
            <a:ext cx="1488300" cy="33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EmpleadoID (FK)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1827298" y="2749379"/>
            <a:ext cx="1364100" cy="27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MontoTotal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1747007" y="2409686"/>
            <a:ext cx="1488300" cy="33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MetodoPago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15"/>
          <p:cNvCxnSpPr>
            <a:stCxn id="313" idx="6"/>
            <a:endCxn id="291" idx="1"/>
          </p:cNvCxnSpPr>
          <p:nvPr/>
        </p:nvCxnSpPr>
        <p:spPr>
          <a:xfrm flipH="1" rot="10800000">
            <a:off x="376700" y="2243347"/>
            <a:ext cx="3900" cy="315600"/>
          </a:xfrm>
          <a:prstGeom prst="bentConnector3">
            <a:avLst>
              <a:gd fmla="val 493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5"/>
          <p:cNvCxnSpPr>
            <a:stCxn id="315" idx="2"/>
          </p:cNvCxnSpPr>
          <p:nvPr/>
        </p:nvCxnSpPr>
        <p:spPr>
          <a:xfrm rot="10800000">
            <a:off x="1220207" y="2386049"/>
            <a:ext cx="526800" cy="77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5"/>
          <p:cNvCxnSpPr>
            <a:stCxn id="318" idx="2"/>
          </p:cNvCxnSpPr>
          <p:nvPr/>
        </p:nvCxnSpPr>
        <p:spPr>
          <a:xfrm rot="10800000">
            <a:off x="1353898" y="2421629"/>
            <a:ext cx="473400" cy="46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5"/>
          <p:cNvCxnSpPr>
            <a:stCxn id="319" idx="1"/>
            <a:endCxn id="291" idx="3"/>
          </p:cNvCxnSpPr>
          <p:nvPr/>
        </p:nvCxnSpPr>
        <p:spPr>
          <a:xfrm flipH="1" rot="5400000">
            <a:off x="1562814" y="2056698"/>
            <a:ext cx="215700" cy="58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5"/>
          <p:cNvCxnSpPr>
            <a:stCxn id="314" idx="6"/>
          </p:cNvCxnSpPr>
          <p:nvPr/>
        </p:nvCxnSpPr>
        <p:spPr>
          <a:xfrm flipH="1" rot="10800000">
            <a:off x="389372" y="2457276"/>
            <a:ext cx="1890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5"/>
          <p:cNvCxnSpPr>
            <a:stCxn id="316" idx="7"/>
            <a:endCxn id="291" idx="2"/>
          </p:cNvCxnSpPr>
          <p:nvPr/>
        </p:nvCxnSpPr>
        <p:spPr>
          <a:xfrm flipH="1" rot="10800000">
            <a:off x="763206" y="2411210"/>
            <a:ext cx="1152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5"/>
          <p:cNvSpPr/>
          <p:nvPr/>
        </p:nvSpPr>
        <p:spPr>
          <a:xfrm>
            <a:off x="1431783" y="3697287"/>
            <a:ext cx="1614600" cy="45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EmpleadoID 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1910894" y="4241134"/>
            <a:ext cx="1080600" cy="31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Nombre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2561398" y="4579655"/>
            <a:ext cx="1226100" cy="24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Apellido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3871969" y="4667447"/>
            <a:ext cx="866700" cy="24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Cargo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4257708" y="4419266"/>
            <a:ext cx="866700" cy="24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Email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4365023" y="4091935"/>
            <a:ext cx="1118700" cy="24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Teléfono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2" name="Google Shape;332;p15"/>
          <p:cNvCxnSpPr>
            <a:stCxn id="326" idx="6"/>
            <a:endCxn id="292" idx="1"/>
          </p:cNvCxnSpPr>
          <p:nvPr/>
        </p:nvCxnSpPr>
        <p:spPr>
          <a:xfrm flipH="1" rot="10800000">
            <a:off x="3046383" y="3831087"/>
            <a:ext cx="1704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5"/>
          <p:cNvCxnSpPr>
            <a:stCxn id="327" idx="7"/>
          </p:cNvCxnSpPr>
          <p:nvPr/>
        </p:nvCxnSpPr>
        <p:spPr>
          <a:xfrm flipH="1" rot="10800000">
            <a:off x="2833244" y="3972345"/>
            <a:ext cx="454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5"/>
          <p:cNvCxnSpPr>
            <a:stCxn id="328" idx="0"/>
          </p:cNvCxnSpPr>
          <p:nvPr/>
        </p:nvCxnSpPr>
        <p:spPr>
          <a:xfrm flipH="1" rot="10800000">
            <a:off x="3174448" y="3952355"/>
            <a:ext cx="372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5"/>
          <p:cNvCxnSpPr>
            <a:stCxn id="329" idx="1"/>
            <a:endCxn id="292" idx="2"/>
          </p:cNvCxnSpPr>
          <p:nvPr/>
        </p:nvCxnSpPr>
        <p:spPr>
          <a:xfrm rot="10800000">
            <a:off x="3757095" y="3979134"/>
            <a:ext cx="2418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5"/>
          <p:cNvCxnSpPr>
            <a:stCxn id="330" idx="2"/>
            <a:endCxn id="292" idx="3"/>
          </p:cNvCxnSpPr>
          <p:nvPr/>
        </p:nvCxnSpPr>
        <p:spPr>
          <a:xfrm flipH="1" rot="10800000">
            <a:off x="4257708" y="3830966"/>
            <a:ext cx="396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5"/>
          <p:cNvCxnSpPr>
            <a:stCxn id="331" idx="1"/>
            <a:endCxn id="292" idx="3"/>
          </p:cNvCxnSpPr>
          <p:nvPr/>
        </p:nvCxnSpPr>
        <p:spPr>
          <a:xfrm rot="10800000">
            <a:off x="4297253" y="3831122"/>
            <a:ext cx="2316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5"/>
          <p:cNvSpPr/>
          <p:nvPr/>
        </p:nvSpPr>
        <p:spPr>
          <a:xfrm>
            <a:off x="-136768" y="1589270"/>
            <a:ext cx="2170800" cy="2664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compran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3123990" y="1861928"/>
            <a:ext cx="2170800" cy="2664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venden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5"/>
          <p:cNvSpPr txBox="1"/>
          <p:nvPr/>
        </p:nvSpPr>
        <p:spPr>
          <a:xfrm>
            <a:off x="978851" y="1198257"/>
            <a:ext cx="7989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15"/>
          <p:cNvCxnSpPr>
            <a:stCxn id="290" idx="2"/>
            <a:endCxn id="338" idx="0"/>
          </p:cNvCxnSpPr>
          <p:nvPr/>
        </p:nvCxnSpPr>
        <p:spPr>
          <a:xfrm>
            <a:off x="948613" y="1249162"/>
            <a:ext cx="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5"/>
          <p:cNvCxnSpPr>
            <a:endCxn id="291" idx="0"/>
          </p:cNvCxnSpPr>
          <p:nvPr/>
        </p:nvCxnSpPr>
        <p:spPr>
          <a:xfrm flipH="1">
            <a:off x="878400" y="1882205"/>
            <a:ext cx="555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15"/>
          <p:cNvSpPr txBox="1"/>
          <p:nvPr/>
        </p:nvSpPr>
        <p:spPr>
          <a:xfrm>
            <a:off x="5606847" y="2057728"/>
            <a:ext cx="869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2780228" y="2910459"/>
            <a:ext cx="1965000" cy="2115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gestionan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3784304" y="3236062"/>
            <a:ext cx="7869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6906586" y="3787750"/>
            <a:ext cx="786900" cy="35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Agencias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7806705" y="4334925"/>
            <a:ext cx="1375200" cy="31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Dirección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5688562" y="4582794"/>
            <a:ext cx="1825800" cy="25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NombreAgencia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5615947" y="4049278"/>
            <a:ext cx="1276800" cy="39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AgenciaID 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7693534" y="4695856"/>
            <a:ext cx="1139400" cy="31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Teléfono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15"/>
          <p:cNvCxnSpPr>
            <a:endCxn id="339" idx="1"/>
          </p:cNvCxnSpPr>
          <p:nvPr/>
        </p:nvCxnSpPr>
        <p:spPr>
          <a:xfrm flipH="1" rot="10800000">
            <a:off x="1376190" y="1995128"/>
            <a:ext cx="17478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5"/>
          <p:cNvCxnSpPr>
            <a:stCxn id="344" idx="2"/>
            <a:endCxn id="292" idx="0"/>
          </p:cNvCxnSpPr>
          <p:nvPr/>
        </p:nvCxnSpPr>
        <p:spPr>
          <a:xfrm flipH="1">
            <a:off x="3757028" y="3121959"/>
            <a:ext cx="57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5"/>
          <p:cNvCxnSpPr/>
          <p:nvPr/>
        </p:nvCxnSpPr>
        <p:spPr>
          <a:xfrm>
            <a:off x="1376228" y="2167059"/>
            <a:ext cx="2386500" cy="819600"/>
          </a:xfrm>
          <a:prstGeom prst="bentConnector3">
            <a:avLst>
              <a:gd fmla="val 1010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15"/>
          <p:cNvSpPr txBox="1"/>
          <p:nvPr/>
        </p:nvSpPr>
        <p:spPr>
          <a:xfrm>
            <a:off x="6725977" y="933441"/>
            <a:ext cx="908700" cy="3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Reservas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5"/>
          <p:cNvSpPr/>
          <p:nvPr/>
        </p:nvSpPr>
        <p:spPr>
          <a:xfrm>
            <a:off x="5405913" y="657375"/>
            <a:ext cx="1244700" cy="46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ReservaID (PK)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5486710" y="293067"/>
            <a:ext cx="1109700" cy="32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ClienteID (FK)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6497186" y="91162"/>
            <a:ext cx="1244700" cy="356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PaqueteID (FK)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7589581" y="638344"/>
            <a:ext cx="1556100" cy="24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FechaReserva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541119" y="346457"/>
            <a:ext cx="1653000" cy="24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EstadoReserva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0" name="Google Shape;360;p15"/>
          <p:cNvCxnSpPr>
            <a:stCxn id="291" idx="2"/>
            <a:endCxn id="317" idx="1"/>
          </p:cNvCxnSpPr>
          <p:nvPr/>
        </p:nvCxnSpPr>
        <p:spPr>
          <a:xfrm>
            <a:off x="878400" y="2411105"/>
            <a:ext cx="3105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15"/>
          <p:cNvSpPr/>
          <p:nvPr/>
        </p:nvSpPr>
        <p:spPr>
          <a:xfrm>
            <a:off x="4640340" y="3670940"/>
            <a:ext cx="2170800" cy="2664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pertenecen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5791465" y="1670928"/>
            <a:ext cx="2170800" cy="2664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contienen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3192090" y="1327528"/>
            <a:ext cx="2170800" cy="2664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Nunito"/>
                <a:ea typeface="Nunito"/>
                <a:cs typeface="Nunito"/>
                <a:sym typeface="Nunito"/>
              </a:rPr>
              <a:t>reservan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4" name="Google Shape;364;p15"/>
          <p:cNvCxnSpPr>
            <a:stCxn id="346" idx="1"/>
            <a:endCxn id="361" idx="3"/>
          </p:cNvCxnSpPr>
          <p:nvPr/>
        </p:nvCxnSpPr>
        <p:spPr>
          <a:xfrm rot="10800000">
            <a:off x="6811186" y="3804100"/>
            <a:ext cx="954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5"/>
          <p:cNvCxnSpPr>
            <a:stCxn id="361" idx="1"/>
            <a:endCxn id="292" idx="3"/>
          </p:cNvCxnSpPr>
          <p:nvPr/>
        </p:nvCxnSpPr>
        <p:spPr>
          <a:xfrm flipH="1">
            <a:off x="4297440" y="3804140"/>
            <a:ext cx="342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15"/>
          <p:cNvSpPr txBox="1"/>
          <p:nvPr/>
        </p:nvSpPr>
        <p:spPr>
          <a:xfrm>
            <a:off x="6832716" y="3489787"/>
            <a:ext cx="7869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1807975" y="1210553"/>
            <a:ext cx="731400" cy="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6711663" y="2121563"/>
            <a:ext cx="7464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1 - 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9" name="Google Shape;369;p15"/>
          <p:cNvCxnSpPr>
            <a:stCxn id="303" idx="4"/>
            <a:endCxn id="293" idx="0"/>
          </p:cNvCxnSpPr>
          <p:nvPr/>
        </p:nvCxnSpPr>
        <p:spPr>
          <a:xfrm flipH="1">
            <a:off x="6551820" y="2515804"/>
            <a:ext cx="1900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5"/>
          <p:cNvCxnSpPr>
            <a:stCxn id="339" idx="3"/>
            <a:endCxn id="293" idx="1"/>
          </p:cNvCxnSpPr>
          <p:nvPr/>
        </p:nvCxnSpPr>
        <p:spPr>
          <a:xfrm>
            <a:off x="5294790" y="1995128"/>
            <a:ext cx="769500" cy="7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5"/>
          <p:cNvCxnSpPr>
            <a:stCxn id="302" idx="2"/>
            <a:endCxn id="293" idx="3"/>
          </p:cNvCxnSpPr>
          <p:nvPr/>
        </p:nvCxnSpPr>
        <p:spPr>
          <a:xfrm flipH="1">
            <a:off x="7039475" y="2670448"/>
            <a:ext cx="291300" cy="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5"/>
          <p:cNvCxnSpPr>
            <a:stCxn id="301" idx="2"/>
            <a:endCxn id="293" idx="3"/>
          </p:cNvCxnSpPr>
          <p:nvPr/>
        </p:nvCxnSpPr>
        <p:spPr>
          <a:xfrm rot="10800000">
            <a:off x="7039495" y="2755075"/>
            <a:ext cx="543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5"/>
          <p:cNvCxnSpPr/>
          <p:nvPr/>
        </p:nvCxnSpPr>
        <p:spPr>
          <a:xfrm rot="10800000">
            <a:off x="6998963" y="2969831"/>
            <a:ext cx="1371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5"/>
          <p:cNvCxnSpPr>
            <a:stCxn id="312" idx="1"/>
            <a:endCxn id="293" idx="2"/>
          </p:cNvCxnSpPr>
          <p:nvPr/>
        </p:nvCxnSpPr>
        <p:spPr>
          <a:xfrm rot="10800000">
            <a:off x="6551914" y="2983332"/>
            <a:ext cx="3987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5"/>
          <p:cNvCxnSpPr>
            <a:stCxn id="311" idx="0"/>
            <a:endCxn id="293" idx="2"/>
          </p:cNvCxnSpPr>
          <p:nvPr/>
        </p:nvCxnSpPr>
        <p:spPr>
          <a:xfrm flipH="1" rot="10800000">
            <a:off x="6101954" y="2983178"/>
            <a:ext cx="4500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5"/>
          <p:cNvCxnSpPr>
            <a:stCxn id="356" idx="5"/>
            <a:endCxn id="354" idx="0"/>
          </p:cNvCxnSpPr>
          <p:nvPr/>
        </p:nvCxnSpPr>
        <p:spPr>
          <a:xfrm>
            <a:off x="6433898" y="568082"/>
            <a:ext cx="7464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5"/>
          <p:cNvCxnSpPr>
            <a:stCxn id="355" idx="5"/>
            <a:endCxn id="354" idx="1"/>
          </p:cNvCxnSpPr>
          <p:nvPr/>
        </p:nvCxnSpPr>
        <p:spPr>
          <a:xfrm>
            <a:off x="6468330" y="1057606"/>
            <a:ext cx="2577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5"/>
          <p:cNvCxnSpPr>
            <a:stCxn id="357" idx="4"/>
            <a:endCxn id="354" idx="0"/>
          </p:cNvCxnSpPr>
          <p:nvPr/>
        </p:nvCxnSpPr>
        <p:spPr>
          <a:xfrm>
            <a:off x="7119536" y="447262"/>
            <a:ext cx="609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5"/>
          <p:cNvCxnSpPr>
            <a:stCxn id="359" idx="2"/>
          </p:cNvCxnSpPr>
          <p:nvPr/>
        </p:nvCxnSpPr>
        <p:spPr>
          <a:xfrm flipH="1">
            <a:off x="7482019" y="471257"/>
            <a:ext cx="591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5"/>
          <p:cNvCxnSpPr>
            <a:stCxn id="358" idx="3"/>
            <a:endCxn id="354" idx="3"/>
          </p:cNvCxnSpPr>
          <p:nvPr/>
        </p:nvCxnSpPr>
        <p:spPr>
          <a:xfrm flipH="1">
            <a:off x="7634767" y="851391"/>
            <a:ext cx="1827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5"/>
          <p:cNvCxnSpPr/>
          <p:nvPr/>
        </p:nvCxnSpPr>
        <p:spPr>
          <a:xfrm>
            <a:off x="1378301" y="1198257"/>
            <a:ext cx="21726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5"/>
          <p:cNvCxnSpPr>
            <a:stCxn id="363" idx="3"/>
            <a:endCxn id="354" idx="1"/>
          </p:cNvCxnSpPr>
          <p:nvPr/>
        </p:nvCxnSpPr>
        <p:spPr>
          <a:xfrm flipH="1" rot="10800000">
            <a:off x="5362890" y="1085728"/>
            <a:ext cx="13632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5"/>
          <p:cNvCxnSpPr>
            <a:stCxn id="349" idx="7"/>
            <a:endCxn id="346" idx="1"/>
          </p:cNvCxnSpPr>
          <p:nvPr/>
        </p:nvCxnSpPr>
        <p:spPr>
          <a:xfrm flipH="1" rot="10800000">
            <a:off x="6705764" y="3965759"/>
            <a:ext cx="2007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5"/>
          <p:cNvCxnSpPr>
            <a:stCxn id="348" idx="7"/>
            <a:endCxn id="346" idx="2"/>
          </p:cNvCxnSpPr>
          <p:nvPr/>
        </p:nvCxnSpPr>
        <p:spPr>
          <a:xfrm flipH="1" rot="10800000">
            <a:off x="7246980" y="4143913"/>
            <a:ext cx="531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5"/>
          <p:cNvCxnSpPr>
            <a:endCxn id="350" idx="2"/>
          </p:cNvCxnSpPr>
          <p:nvPr/>
        </p:nvCxnSpPr>
        <p:spPr>
          <a:xfrm>
            <a:off x="7614634" y="4163206"/>
            <a:ext cx="789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5"/>
          <p:cNvCxnSpPr>
            <a:stCxn id="346" idx="3"/>
            <a:endCxn id="347" idx="1"/>
          </p:cNvCxnSpPr>
          <p:nvPr/>
        </p:nvCxnSpPr>
        <p:spPr>
          <a:xfrm>
            <a:off x="7693486" y="3965800"/>
            <a:ext cx="3147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5"/>
          <p:cNvCxnSpPr>
            <a:stCxn id="293" idx="0"/>
            <a:endCxn id="362" idx="2"/>
          </p:cNvCxnSpPr>
          <p:nvPr/>
        </p:nvCxnSpPr>
        <p:spPr>
          <a:xfrm flipH="1" rot="10800000">
            <a:off x="6551875" y="1937198"/>
            <a:ext cx="3249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5"/>
          <p:cNvCxnSpPr>
            <a:stCxn id="362" idx="0"/>
            <a:endCxn id="354" idx="2"/>
          </p:cNvCxnSpPr>
          <p:nvPr/>
        </p:nvCxnSpPr>
        <p:spPr>
          <a:xfrm flipH="1" rot="10800000">
            <a:off x="6876865" y="1238028"/>
            <a:ext cx="3036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ctrTitle"/>
          </p:nvPr>
        </p:nvSpPr>
        <p:spPr>
          <a:xfrm>
            <a:off x="3557500" y="24150"/>
            <a:ext cx="39678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</a:t>
            </a:r>
            <a:endParaRPr/>
          </a:p>
        </p:txBody>
      </p:sp>
      <p:pic>
        <p:nvPicPr>
          <p:cNvPr id="394" name="Google Shape;3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550"/>
            <a:ext cx="72104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9700"/>
            <a:ext cx="67532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 txBox="1"/>
          <p:nvPr>
            <p:ph type="ctrTitle"/>
          </p:nvPr>
        </p:nvSpPr>
        <p:spPr>
          <a:xfrm>
            <a:off x="3557500" y="24150"/>
            <a:ext cx="39678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</a:t>
            </a:r>
            <a:endParaRPr/>
          </a:p>
        </p:txBody>
      </p:sp>
      <p:pic>
        <p:nvPicPr>
          <p:cNvPr id="401" name="Google Shape;4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550"/>
            <a:ext cx="71151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3525"/>
            <a:ext cx="7391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/>
          <p:nvPr>
            <p:ph type="ctrTitle"/>
          </p:nvPr>
        </p:nvSpPr>
        <p:spPr>
          <a:xfrm>
            <a:off x="3557500" y="24150"/>
            <a:ext cx="39678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</a:t>
            </a:r>
            <a:endParaRPr/>
          </a:p>
        </p:txBody>
      </p:sp>
      <p:pic>
        <p:nvPicPr>
          <p:cNvPr id="408" name="Google Shape;4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550"/>
            <a:ext cx="71818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1075"/>
            <a:ext cx="7200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/>
        </p:nvSpPr>
        <p:spPr>
          <a:xfrm>
            <a:off x="3219500" y="109250"/>
            <a:ext cx="223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Diagrama de Tablas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25" y="667675"/>
            <a:ext cx="6816990" cy="43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/>
          <p:nvPr/>
        </p:nvSpPr>
        <p:spPr>
          <a:xfrm>
            <a:off x="2423825" y="1747975"/>
            <a:ext cx="545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3103800" y="2070025"/>
            <a:ext cx="293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Muchas gracias</a:t>
            </a:r>
            <a:endParaRPr b="1"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