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B292-0122-4F08-B864-776154024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20B2C-5BC1-4E51-B545-8FA759B2B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3EDE-54A2-48C6-82B7-1A89CC35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3EEF-3396-4C9B-B828-37EF502B628B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63B01-9598-4BF1-B424-C81A4393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079AE-9BC2-42EF-9592-61D64D4F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397-642D-4462-B3D8-0FD10078B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D94F-A5CA-4AA8-8281-296E9351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257BB-8245-481F-B45F-A9C9123A8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7B75-CDE6-4E33-92A1-E5E917F2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3EEF-3396-4C9B-B828-37EF502B628B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4B17-1A1C-4AC0-B320-305A8861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9D95-B206-484B-96EC-434EAE16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397-642D-4462-B3D8-0FD10078B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5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F91F2-CD41-4689-BDAA-4BE1941D9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C1240-0138-46C7-A9B5-F08F29FD1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606B4-0C87-4C6B-B600-15E0E1AE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3EEF-3396-4C9B-B828-37EF502B628B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110C8-4608-474D-94E3-2E6C901A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9018-B059-485B-9DE9-91658930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397-642D-4462-B3D8-0FD10078B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44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83A6-5DDF-48DB-9B51-6B5B5DE0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46F30-79EB-4487-8961-E85AA248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3729-8CC7-435C-81D6-623BEAD3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3EEF-3396-4C9B-B828-37EF502B628B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798D0-9F3C-4D8A-9986-4FC33E40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34FF-B5E6-4471-BE81-DC635C19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397-642D-4462-B3D8-0FD10078B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4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BF86-7255-470F-97D9-DC03467C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E257E-3C7D-4F37-A00A-1D14CAEF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63EF7-0651-4ABD-80C5-546105F4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3EEF-3396-4C9B-B828-37EF502B628B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ACEA-E386-4804-9BE7-82812256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9EE01-3178-407B-B595-B791D868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397-642D-4462-B3D8-0FD10078B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4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D10D-D894-4285-9BB2-76B72F2C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CEE2-1312-4DEC-B668-99536369D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AF4B-4884-4277-A2F8-EA826CBB4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16A1C-3653-4850-B410-AF5785FF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3EEF-3396-4C9B-B828-37EF502B628B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D4811-8065-4F21-9325-F8FD2C52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CCDA9-DD66-4B48-A481-1B6BECD0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397-642D-4462-B3D8-0FD10078B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7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C970-B740-4314-B8C3-26849F6A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09971-DFE1-4EA8-8935-C2DED51A3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13533-1F04-469C-8BC7-E493FF72E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EF4B4-D3A2-47D8-8124-6A3D387E8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86A2F-45E7-4BDA-8CDD-74988B890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8EF13-1885-4AC4-B623-0DD630BB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3EEF-3396-4C9B-B828-37EF502B628B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2558B-4EC8-49F7-B870-4DBBC560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B82F2-245B-418D-A9E4-DF8A6BF9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397-642D-4462-B3D8-0FD10078B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8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5BB4-1218-4371-BA20-EE56676C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2BAFF-9F7E-4D1E-AD07-5B60AC63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3EEF-3396-4C9B-B828-37EF502B628B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336D1-A227-4FA3-80CC-D5FB51E5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96820-4009-4913-9BCE-82189C91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397-642D-4462-B3D8-0FD10078B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1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BB7D8-912F-491B-AAF3-E810AB4E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3EEF-3396-4C9B-B828-37EF502B628B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F73B5-1F6F-4B8A-B327-763113EC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60AB8-037D-4931-8B99-9C4C0E03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397-642D-4462-B3D8-0FD10078B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C053-34EB-432A-AD0D-9CAFA341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7FF1-2B58-4EF6-A4DE-C0C06BC7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4A62A-C1A3-47BE-BD39-F53919E5A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65C3B-EE7E-4CE0-93F8-FF40738A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3EEF-3396-4C9B-B828-37EF502B628B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1F087-580A-4966-99C2-8BA182DF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A66E0-3978-4D24-B0B2-B172995F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397-642D-4462-B3D8-0FD10078B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68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D3F2-88C1-4AE4-B07E-727FAEE1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D6357-9A21-435E-BDE6-FD3BD6EAB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3DA1B-1CED-402E-8EBC-D586EA3AE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F9726-D7FA-4A76-8CFB-9D4664A2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3EEF-3396-4C9B-B828-37EF502B628B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7C1F9-4BFB-4BD2-A92A-42799FC1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5FA6C-FE6E-4264-97E2-28871DDB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F397-642D-4462-B3D8-0FD10078B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5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28F1D-C156-424B-90AF-804768A6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2A67C-B2F2-4347-9E5C-BAEBB4FBF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66E9F-FBD1-4194-920C-77CA2B736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3EEF-3396-4C9B-B828-37EF502B628B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4D31-7544-44F7-BF13-940403C1A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86E3-E611-4A79-9D1A-DD7EE1706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BF397-642D-4462-B3D8-0FD10078BF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73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F911A3-E715-4CC6-BFE0-BE1DFA91DF34}"/>
              </a:ext>
            </a:extLst>
          </p:cNvPr>
          <p:cNvSpPr/>
          <p:nvPr/>
        </p:nvSpPr>
        <p:spPr>
          <a:xfrm>
            <a:off x="4565116" y="2121392"/>
            <a:ext cx="2486379" cy="37838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421CD-29A9-47A9-9975-D4409A65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42" y="2374393"/>
            <a:ext cx="965987" cy="814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B872CE-50FF-4336-ADD8-A5BB9D77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43" y="4612864"/>
            <a:ext cx="965987" cy="814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01A164-917C-4D4C-8749-8107F34C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600" y="3542887"/>
            <a:ext cx="657225" cy="74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ACAB5C-0EFF-48AC-B568-55F525727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236" y="3505434"/>
            <a:ext cx="762000" cy="70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70E599-1956-4830-ADC3-EF97828F6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9600" y="2450876"/>
            <a:ext cx="860079" cy="697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CF0808-A54F-4474-B194-EF1C44E6A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166" y="3396695"/>
            <a:ext cx="869133" cy="869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1D45B7-D5F3-462C-A3FB-C1FD54D701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485" y="3500534"/>
            <a:ext cx="796705" cy="6790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DD5662-52CF-4F49-9F58-43F56B2AD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6371" y="3519508"/>
            <a:ext cx="769545" cy="8419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3428C3-E3CD-4B71-8E90-FAB0C57908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966" y="3586817"/>
            <a:ext cx="516048" cy="4888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1BD488-A280-4F93-B2C8-001A8457AB12}"/>
              </a:ext>
            </a:extLst>
          </p:cNvPr>
          <p:cNvSpPr txBox="1"/>
          <p:nvPr/>
        </p:nvSpPr>
        <p:spPr>
          <a:xfrm>
            <a:off x="611406" y="4013297"/>
            <a:ext cx="98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Developer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0A51B2-0348-442B-BC1D-D1DD1AA1024F}"/>
              </a:ext>
            </a:extLst>
          </p:cNvPr>
          <p:cNvSpPr txBox="1"/>
          <p:nvPr/>
        </p:nvSpPr>
        <p:spPr>
          <a:xfrm>
            <a:off x="1787494" y="4072310"/>
            <a:ext cx="98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E45164-C092-4456-A1AC-F3CBF372200F}"/>
              </a:ext>
            </a:extLst>
          </p:cNvPr>
          <p:cNvSpPr txBox="1"/>
          <p:nvPr/>
        </p:nvSpPr>
        <p:spPr>
          <a:xfrm>
            <a:off x="2638980" y="4141791"/>
            <a:ext cx="139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Azure DevOps Pipeline Trigger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3E8FA-BC4D-4EB4-B8FA-608B68B48C5B}"/>
              </a:ext>
            </a:extLst>
          </p:cNvPr>
          <p:cNvSpPr txBox="1"/>
          <p:nvPr/>
        </p:nvSpPr>
        <p:spPr>
          <a:xfrm>
            <a:off x="4698075" y="5883647"/>
            <a:ext cx="2333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Container Apps Environment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7CAFA-63FC-4D97-B889-7151DB95887E}"/>
              </a:ext>
            </a:extLst>
          </p:cNvPr>
          <p:cNvCxnSpPr>
            <a:stCxn id="17" idx="3"/>
            <a:endCxn id="12" idx="1"/>
          </p:cNvCxnSpPr>
          <p:nvPr/>
        </p:nvCxnSpPr>
        <p:spPr>
          <a:xfrm>
            <a:off x="1324014" y="3831261"/>
            <a:ext cx="3221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7698D1-386C-4F35-8828-8F77FA2D272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515299" y="3831262"/>
            <a:ext cx="341186" cy="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462E563-8994-49D2-AFB7-F71B39E1D165}"/>
              </a:ext>
            </a:extLst>
          </p:cNvPr>
          <p:cNvCxnSpPr>
            <a:cxnSpLocks/>
            <a:stCxn id="13" idx="0"/>
            <a:endCxn id="4" idx="1"/>
          </p:cNvCxnSpPr>
          <p:nvPr/>
        </p:nvCxnSpPr>
        <p:spPr>
          <a:xfrm rot="5400000" flipH="1" flipV="1">
            <a:off x="3926917" y="2109509"/>
            <a:ext cx="718946" cy="2063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5E174D-CCAC-46D8-A0AC-3A6EF17D80BE}"/>
              </a:ext>
            </a:extLst>
          </p:cNvPr>
          <p:cNvSpPr txBox="1"/>
          <p:nvPr/>
        </p:nvSpPr>
        <p:spPr>
          <a:xfrm>
            <a:off x="4970284" y="3183419"/>
            <a:ext cx="17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Conduit UI Container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7522A2-10C9-48C3-8374-C509224FB578}"/>
              </a:ext>
            </a:extLst>
          </p:cNvPr>
          <p:cNvSpPr txBox="1"/>
          <p:nvPr/>
        </p:nvSpPr>
        <p:spPr>
          <a:xfrm>
            <a:off x="4924155" y="5358450"/>
            <a:ext cx="192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Conduit API Container</a:t>
            </a:r>
            <a:endParaRPr lang="en-IN" sz="14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7D7E340-0486-434F-AA71-F2749E67BD3F}"/>
              </a:ext>
            </a:extLst>
          </p:cNvPr>
          <p:cNvCxnSpPr>
            <a:cxnSpLocks/>
            <a:stCxn id="13" idx="2"/>
            <a:endCxn id="5" idx="1"/>
          </p:cNvCxnSpPr>
          <p:nvPr/>
        </p:nvCxnSpPr>
        <p:spPr>
          <a:xfrm rot="16200000" flipH="1">
            <a:off x="3866133" y="3568248"/>
            <a:ext cx="840515" cy="2063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5F32F7-A86B-4B8B-A792-DC771B1B2EEE}"/>
              </a:ext>
            </a:extLst>
          </p:cNvPr>
          <p:cNvSpPr txBox="1"/>
          <p:nvPr/>
        </p:nvSpPr>
        <p:spPr>
          <a:xfrm>
            <a:off x="5070393" y="4094147"/>
            <a:ext cx="178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Container Registry</a:t>
            </a:r>
            <a:endParaRPr lang="en-IN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201BB4-2BCE-4459-8395-7AC1C937D7CE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653190" y="3840039"/>
            <a:ext cx="1714046" cy="1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6355DA-CC09-425B-AE1F-840D78844882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6283929" y="2781588"/>
            <a:ext cx="2515671" cy="1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37D676-8895-4FB5-8B85-4E663E233E22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283930" y="2799435"/>
            <a:ext cx="2515670" cy="2220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29A0CB0-9A7D-4842-9D8F-94BDEC4E70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20338" y="3005085"/>
            <a:ext cx="2379262" cy="909277"/>
          </a:xfrm>
          <a:prstGeom prst="bentConnector3">
            <a:avLst>
              <a:gd name="adj1" fmla="val 51801"/>
            </a:avLst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170DDAF-F564-48CD-BEF5-54785B33D623}"/>
              </a:ext>
            </a:extLst>
          </p:cNvPr>
          <p:cNvCxnSpPr>
            <a:cxnSpLocks/>
          </p:cNvCxnSpPr>
          <p:nvPr/>
        </p:nvCxnSpPr>
        <p:spPr>
          <a:xfrm flipV="1">
            <a:off x="6333223" y="4100316"/>
            <a:ext cx="2496206" cy="1053364"/>
          </a:xfrm>
          <a:prstGeom prst="bentConnector3">
            <a:avLst>
              <a:gd name="adj1" fmla="val 52289"/>
            </a:avLst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45E14EA-C7B5-431D-AE4A-849512048FF6}"/>
              </a:ext>
            </a:extLst>
          </p:cNvPr>
          <p:cNvSpPr txBox="1"/>
          <p:nvPr/>
        </p:nvSpPr>
        <p:spPr>
          <a:xfrm>
            <a:off x="8513600" y="3052200"/>
            <a:ext cx="128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 Analytics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B5D1E2-1F4D-423A-944F-E971BE909478}"/>
              </a:ext>
            </a:extLst>
          </p:cNvPr>
          <p:cNvSpPr txBox="1"/>
          <p:nvPr/>
        </p:nvSpPr>
        <p:spPr>
          <a:xfrm>
            <a:off x="8190325" y="4125576"/>
            <a:ext cx="128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Postgres DB</a:t>
            </a:r>
            <a:endParaRPr lang="en-I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5D988-4428-4815-9826-BD4623A68856}"/>
              </a:ext>
            </a:extLst>
          </p:cNvPr>
          <p:cNvSpPr txBox="1"/>
          <p:nvPr/>
        </p:nvSpPr>
        <p:spPr>
          <a:xfrm>
            <a:off x="3727914" y="2455013"/>
            <a:ext cx="142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UI Deployment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D72715-E11E-44BF-BD51-C235B26CA931}"/>
              </a:ext>
            </a:extLst>
          </p:cNvPr>
          <p:cNvSpPr txBox="1"/>
          <p:nvPr/>
        </p:nvSpPr>
        <p:spPr>
          <a:xfrm>
            <a:off x="3736955" y="4690607"/>
            <a:ext cx="142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API Deployment</a:t>
            </a:r>
            <a:endParaRPr lang="en-IN" sz="1400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D87BE43-6A52-4A61-BE0D-7CB4392FFAD3}"/>
              </a:ext>
            </a:extLst>
          </p:cNvPr>
          <p:cNvCxnSpPr>
            <a:cxnSpLocks/>
            <a:stCxn id="4" idx="0"/>
            <a:endCxn id="14" idx="0"/>
          </p:cNvCxnSpPr>
          <p:nvPr/>
        </p:nvCxnSpPr>
        <p:spPr>
          <a:xfrm rot="16200000" flipH="1">
            <a:off x="7688482" y="486846"/>
            <a:ext cx="1145115" cy="4920208"/>
          </a:xfrm>
          <a:prstGeom prst="bentConnector3">
            <a:avLst>
              <a:gd name="adj1" fmla="val -56146"/>
            </a:avLst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A72DE39-0392-4E31-87EF-5D469F29C29B}"/>
              </a:ext>
            </a:extLst>
          </p:cNvPr>
          <p:cNvSpPr txBox="1"/>
          <p:nvPr/>
        </p:nvSpPr>
        <p:spPr>
          <a:xfrm>
            <a:off x="10287026" y="4179040"/>
            <a:ext cx="8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Browser</a:t>
            </a:r>
            <a:endParaRPr lang="en-IN" sz="1400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DD05E60-A6DD-488A-AFF7-A2595257AD00}"/>
              </a:ext>
            </a:extLst>
          </p:cNvPr>
          <p:cNvCxnSpPr>
            <a:cxnSpLocks/>
            <a:stCxn id="33" idx="0"/>
            <a:endCxn id="76" idx="0"/>
          </p:cNvCxnSpPr>
          <p:nvPr/>
        </p:nvCxnSpPr>
        <p:spPr>
          <a:xfrm rot="5400000" flipH="1" flipV="1">
            <a:off x="7713119" y="2350426"/>
            <a:ext cx="1179410" cy="4836639"/>
          </a:xfrm>
          <a:prstGeom prst="bentConnector3">
            <a:avLst>
              <a:gd name="adj1" fmla="val -82923"/>
            </a:avLst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D8FE77C-A667-4CB8-AB90-B4B1D6BB867C}"/>
              </a:ext>
            </a:extLst>
          </p:cNvPr>
          <p:cNvSpPr txBox="1"/>
          <p:nvPr/>
        </p:nvSpPr>
        <p:spPr>
          <a:xfrm>
            <a:off x="7661361" y="2536027"/>
            <a:ext cx="1274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Record container logs</a:t>
            </a:r>
            <a:endParaRPr lang="en-IN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552A88-5B43-4860-97F8-80303C5CECD4}"/>
              </a:ext>
            </a:extLst>
          </p:cNvPr>
          <p:cNvSpPr txBox="1"/>
          <p:nvPr/>
        </p:nvSpPr>
        <p:spPr>
          <a:xfrm>
            <a:off x="4185686" y="436210"/>
            <a:ext cx="4004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Conduit Architecture</a:t>
            </a:r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6752DE5-AB90-48D4-8EFA-323DB48DF856}"/>
              </a:ext>
            </a:extLst>
          </p:cNvPr>
          <p:cNvSpPr txBox="1"/>
          <p:nvPr/>
        </p:nvSpPr>
        <p:spPr>
          <a:xfrm>
            <a:off x="3908617" y="3393752"/>
            <a:ext cx="1424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Build and publish Docker Images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2519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Narayanasamy</dc:creator>
  <cp:lastModifiedBy>Vinodh Narayanasamy</cp:lastModifiedBy>
  <cp:revision>18</cp:revision>
  <dcterms:created xsi:type="dcterms:W3CDTF">2023-07-24T02:19:48Z</dcterms:created>
  <dcterms:modified xsi:type="dcterms:W3CDTF">2023-07-24T02:54:49Z</dcterms:modified>
</cp:coreProperties>
</file>