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71" r:id="rId13"/>
    <p:sldId id="272" r:id="rId14"/>
    <p:sldId id="273" r:id="rId15"/>
    <p:sldId id="274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679404" y="1474628"/>
            <a:ext cx="2343150" cy="869714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66824" y="2556257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</a:t>
            </a:r>
            <a:r>
              <a:rPr lang="en-IN" sz="2400" dirty="0"/>
              <a:t>E:M.VINOTHINI</a:t>
            </a:r>
            <a:endParaRPr lang="en-US" sz="2400" dirty="0"/>
          </a:p>
          <a:p>
            <a:r>
              <a:rPr lang="en-US" sz="2400" dirty="0"/>
              <a:t>REGISTER NO AND</a:t>
            </a:r>
            <a:r>
              <a:rPr lang="en-IN" sz="2400" dirty="0"/>
              <a:t> NMID:24134031802522056</a:t>
            </a:r>
            <a:r>
              <a:rPr lang="en-US" sz="2400" dirty="0"/>
              <a:t>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</a:t>
            </a:r>
            <a:r>
              <a:rPr lang="en-IN" sz="2400" dirty="0"/>
              <a:t> B.SC.COMPUTER SCIENCE 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IN" sz="2400" dirty="0"/>
              <a:t> PS.PT.MGR GOVT &amp;  SCIENCE </a:t>
            </a:r>
            <a:r>
              <a:rPr lang="en-US" sz="2400" dirty="0"/>
              <a:t>COLLEGE</a:t>
            </a:r>
            <a:r>
              <a:rPr lang="en-IN" sz="2400" dirty="0"/>
              <a:t> PUTHUR,SIRKALI</a:t>
            </a:r>
            <a:r>
              <a:rPr lang="en-US" sz="2400" dirty="0"/>
              <a:t>/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3261123" y="2196703"/>
            <a:ext cx="5959078" cy="442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 performance metrics (Accuracy, Precision, Recall, F1 Score)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Graphs showing detection success rates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 of dashboards, terminal, outputs or GUI </a:t>
            </a:r>
            <a:endParaRPr lang="en-US" sz="280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F62D8-59F0-26E4-F56D-BEC2BACA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 shot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9A808C-8A2B-D5EF-4149-359DB858F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023" y="719666"/>
            <a:ext cx="3188218" cy="547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14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0E0CE-1B00-AA66-5D34-EBF01995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 shot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5CF41-6DF0-235A-75A2-754A80929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354" y="719666"/>
            <a:ext cx="2879292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63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B1D9-A8F0-787C-B3D7-19BE51F3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 shot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6B0906-041D-D6A3-2756-B3A7B4CB0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263" y="719666"/>
            <a:ext cx="3091474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48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9CD4-DF10-DEE3-6CA0-9D31A91AD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/>
              <a:t>Conclusion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DA81FC-7F66-E6E8-9D79-32A1384E3B4E}"/>
              </a:ext>
            </a:extLst>
          </p:cNvPr>
          <p:cNvSpPr txBox="1"/>
          <p:nvPr/>
        </p:nvSpPr>
        <p:spPr>
          <a:xfrm>
            <a:off x="3295054" y="2080616"/>
            <a:ext cx="46702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Summarize project impact </a:t>
            </a:r>
          </a:p>
          <a:p>
            <a:pPr algn="l"/>
            <a:r>
              <a:rPr lang="en-IN" dirty="0"/>
              <a:t>Example: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             “The systems detects Phishing URLs with 95% </a:t>
            </a:r>
            <a:r>
              <a:rPr lang="en-IN" dirty="0" err="1"/>
              <a:t>accuracy,helping</a:t>
            </a:r>
            <a:r>
              <a:rPr lang="en-IN" dirty="0"/>
              <a:t> reduce cyber threats and improve user security.”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503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A0FB4-42CF-ECF7-DB28-FC1B06FF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link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F877C4-278A-2489-52D5-DA36196A28B8}"/>
              </a:ext>
            </a:extLst>
          </p:cNvPr>
          <p:cNvSpPr txBox="1"/>
          <p:nvPr/>
        </p:nvSpPr>
        <p:spPr>
          <a:xfrm flipV="1">
            <a:off x="2416254" y="2554525"/>
            <a:ext cx="6266974" cy="137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1037F3-540C-2BFD-16E8-2107778DC513}"/>
              </a:ext>
            </a:extLst>
          </p:cNvPr>
          <p:cNvSpPr txBox="1"/>
          <p:nvPr/>
        </p:nvSpPr>
        <p:spPr>
          <a:xfrm>
            <a:off x="2732485" y="2523528"/>
            <a:ext cx="6266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Add your project repository link(</a:t>
            </a:r>
            <a:r>
              <a:rPr lang="en-IN" dirty="0" err="1"/>
              <a:t>e.g..,https</a:t>
            </a:r>
            <a:r>
              <a:rPr lang="en-IN" dirty="0"/>
              <a:t>://</a:t>
            </a:r>
            <a:r>
              <a:rPr lang="en-IN" dirty="0" err="1"/>
              <a:t>github.com</a:t>
            </a:r>
            <a:r>
              <a:rPr lang="en-IN" dirty="0"/>
              <a:t>/your username/cybersecurity –</a:t>
            </a:r>
            <a:r>
              <a:rPr lang="en-IN" dirty="0" err="1"/>
              <a:t>peoject</a:t>
            </a:r>
            <a:r>
              <a:rPr lang="en-I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5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18361" y="2913846"/>
            <a:ext cx="5884517" cy="78058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projects 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C041AF-1069-2469-04A8-6A1A63EEDC9C}"/>
              </a:ext>
            </a:extLst>
          </p:cNvPr>
          <p:cNvSpPr txBox="1"/>
          <p:nvPr/>
        </p:nvSpPr>
        <p:spPr>
          <a:xfrm>
            <a:off x="3583206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IN" sz="4250" spc="10" dirty="0"/>
            </a:br>
            <a:br>
              <a:rPr lang="en-IN" sz="4250" spc="10" dirty="0"/>
            </a:br>
            <a:endParaRPr sz="4250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D5A6D7D3-78F4-EC62-07F1-7A8908CA325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747837" y="3533775"/>
            <a:ext cx="8534400" cy="830997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IN" b="1" dirty="0"/>
              <a:t> Organization face phishing attacks leading to data breaches.</a:t>
            </a:r>
          </a:p>
          <a:p>
            <a:r>
              <a:rPr lang="en-IN" b="1" dirty="0"/>
              <a:t>There is a need for a machine –learning-based phishing detection </a:t>
            </a:r>
          </a:p>
          <a:p>
            <a:r>
              <a:rPr lang="en-IN" b="1" dirty="0"/>
              <a:t>System.</a:t>
            </a:r>
            <a:endParaRPr lang="en-US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8FFD5AF-F0DB-8C4B-DC3F-A564ADBC60AE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project builds a phishing URL </a:t>
            </a:r>
            <a:r>
              <a:rPr lang="en-IN" dirty="0" err="1"/>
              <a:t>delection</a:t>
            </a:r>
            <a:r>
              <a:rPr lang="en-IN" dirty="0"/>
              <a:t> model that classifies links 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Malicious or safe using supervised learning techniques.</a:t>
            </a:r>
          </a:p>
          <a:p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458FDED0-877E-1E75-7C67-236EBAE5B9B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407569" y="3303040"/>
            <a:ext cx="8534400" cy="1938992"/>
          </a:xfrm>
        </p:spPr>
        <p:txBody>
          <a:bodyPr/>
          <a:lstStyle/>
          <a:p>
            <a:r>
              <a:rPr lang="en-IN" dirty="0"/>
              <a:t>Who benefits from this project?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Companies (IT security teams)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Individual internet users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Security researchers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079D4-9F1E-2036-FA5B-332A2908AE30}"/>
              </a:ext>
            </a:extLst>
          </p:cNvPr>
          <p:cNvSpPr txBox="1"/>
          <p:nvPr/>
        </p:nvSpPr>
        <p:spPr>
          <a:xfrm>
            <a:off x="4132183" y="2413337"/>
            <a:ext cx="51277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Programming </a:t>
            </a:r>
            <a:r>
              <a:rPr lang="en-IN" dirty="0" err="1"/>
              <a:t>languages:Python,Java,etc</a:t>
            </a:r>
            <a:r>
              <a:rPr lang="en-IN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Frameworks: </a:t>
            </a:r>
            <a:r>
              <a:rPr lang="en-IN" dirty="0" err="1"/>
              <a:t>TensorFlow,Scikit</a:t>
            </a:r>
            <a:r>
              <a:rPr lang="en-IN" dirty="0"/>
              <a:t>-learn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 err="1"/>
              <a:t>Tools:Wireshark,Metasploit,Kali</a:t>
            </a:r>
            <a:r>
              <a:rPr lang="en-IN" dirty="0"/>
              <a:t> Linux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 err="1"/>
              <a:t>Databases:MongoDB,MySQL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PORTFOLIO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EC4128-AE65-2339-AC45-D77ADE73B0ED}"/>
              </a:ext>
            </a:extLst>
          </p:cNvPr>
          <p:cNvSpPr txBox="1"/>
          <p:nvPr/>
        </p:nvSpPr>
        <p:spPr>
          <a:xfrm>
            <a:off x="1988344" y="1643063"/>
            <a:ext cx="82153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Structure of your portfolio/project:</a:t>
            </a:r>
          </a:p>
          <a:p>
            <a:pPr algn="l"/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Homepage(Overview of project)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Dashboards(</a:t>
            </a:r>
            <a:r>
              <a:rPr lang="en-IN" dirty="0" err="1"/>
              <a:t>Results,graphs,threat</a:t>
            </a:r>
            <a:r>
              <a:rPr lang="en-IN" dirty="0"/>
              <a:t> analysis)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Code(linked via GitHub)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CA2D0A-E56A-CA0A-A239-413129092EB7}"/>
              </a:ext>
            </a:extLst>
          </p:cNvPr>
          <p:cNvSpPr txBox="1"/>
          <p:nvPr/>
        </p:nvSpPr>
        <p:spPr>
          <a:xfrm>
            <a:off x="2643189" y="1928813"/>
            <a:ext cx="7411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Real-time phishing detection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Threat alerts and logs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User authentication and role management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Visualization of attack attempts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Digital Portfolio  </vt:lpstr>
      <vt:lpstr>PROJECT TITLE</vt:lpstr>
      <vt:lpstr>AGENDA</vt:lpstr>
      <vt:lpstr>PROBLEM STATEMENT  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Screen shot</vt:lpstr>
      <vt:lpstr>Screen shot</vt:lpstr>
      <vt:lpstr>Screen shot </vt:lpstr>
      <vt:lpstr>Conclusion 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 Vinothini</cp:lastModifiedBy>
  <cp:revision>25</cp:revision>
  <dcterms:created xsi:type="dcterms:W3CDTF">2024-03-29T15:07:22Z</dcterms:created>
  <dcterms:modified xsi:type="dcterms:W3CDTF">2025-09-01T07:29:52Z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