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69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27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84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44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9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35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81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70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727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6350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6350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397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01600" lvl="1" marL="812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219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397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01600" lvl="1" marL="812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219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397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01600" lvl="1" marL="812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219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65100" lvl="0" marL="355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76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01600" lvl="2" marL="1168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65100" lvl="0" marL="355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76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01600" lvl="2" marL="1168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397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01600" lvl="1" marL="812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219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CB3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397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01600" lvl="1" marL="812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219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6995" r="-16995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-152400" y="3505200"/>
            <a:ext cx="6934200" cy="116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NYC Flight Services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most delayed flights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228600" y="14478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computed total delay by summing up arr and dep delays and sorted the values in descending order.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taken top 10 delayed flight information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delayed (in mins)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Flight(N384HA)-2573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276600"/>
            <a:ext cx="4953000" cy="3385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NYC Airport with less delay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framed total_Delay by summing up arr_Delays and dep_delays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have grouped by each origin and taken sum of total delays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Airport with less delays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JFK 25.5%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3352800"/>
            <a:ext cx="4335586" cy="2984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Busiest airlines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the flights dataframe by "carrier" and then find the size of each group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above result based on size and assign it to a temp DF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the above DF in bar chart</a:t>
            </a:r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Hawaiian, SkyWest are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less footprint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, JetBlue and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Jet are busiest carriers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3047999"/>
            <a:ext cx="4776926" cy="367949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Ontime flights - Morning / Evening?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686800" cy="4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divided the day into 4 parts and calculated the count of flights for each part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projected the count in bar chart as below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parts of the day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morning = 12 AM to 6 AM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= 6 AM to 12 PM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AfterNoon = 12 PM to 6 PM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Evening = 6 PM to 12 AM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morning has more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flights reaches on time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375" y="3163600"/>
            <a:ext cx="4107065" cy="286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04925" y="-64976"/>
            <a:ext cx="82296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Volume VS Delay plot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266700" y="783725"/>
            <a:ext cx="8610600" cy="5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the data based on scheduled departure 'month'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departure delay, arrival delay and overall delay for each month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subplot axis(ax1) and plot the delays in that axis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another axis(ax2) by copying the x-axis of ax1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"Number of flights" in y-axis of ax2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appropriate xlim for both right and left x-axis for readability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 same number of flights every month(25K - 28K flights)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and July month has more delays [Summer vacation?]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month has more delays [Weather related?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754346" cy="638139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78800" y="0"/>
            <a:ext cx="82296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time airlines in % for each month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78800" y="574800"/>
            <a:ext cx="8229600" cy="6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3163"/>
              <a:buFont typeface="Noto Sans Symbols"/>
              <a:buChar char="❖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of on_time flights:Create pivot table with index = 'month' , columns = 'carrier' ,values = 'overall_ontime', agg_func = mean()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3163"/>
              <a:buFont typeface="Noto Sans Symbols"/>
              <a:buChar char="❖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on_time flights:Create another pivot table with index = 'month' , columns = 'carrier' ,values = 'overall_ontime', agg_func = sum()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3163"/>
              <a:buFont typeface="Noto Sans Symbols"/>
              <a:buChar char="❖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order the columns, drop the empty level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3163"/>
              <a:buFont typeface="Noto Sans Symbols"/>
              <a:buChar char="❖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"busy carriers - custom dict", a dictionary with carriers ranked based on number of flights flown in that year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3163"/>
              <a:buFont typeface="Noto Sans Symbols"/>
              <a:buChar char="❖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the pivot tables(step-1,2) columns based on "busy carriers - custom dict" from previous step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3163"/>
              <a:buFont typeface="Noto Sans Symbols"/>
              <a:buChar char="❖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months and carrier names for readability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3163"/>
              <a:buFont typeface="Noto Sans Symbols"/>
              <a:buChar char="❖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additional column 'ALL_MONTH' for the whole year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3163"/>
              <a:buFont typeface="Noto Sans Symbols"/>
              <a:buChar char="❖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custom label for heatmap which contains both on_time "percentage and number_of_flights"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3163"/>
              <a:buFont typeface="Noto Sans Symbols"/>
              <a:buChar char="❖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the x-axis tick labels at the top for readability</a:t>
            </a:r>
          </a:p>
          <a:p>
            <a:pPr indent="0" lvl="0" marL="3429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3163"/>
              <a:buFont typeface="Noto Sans Symbols"/>
              <a:buChar char="❖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the heatmap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Hawaiian airlines flights(to) reached 82% on time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July month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Alaska airlines has 80% on-time flights [ # of flights: 50]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 airlines has 71% on-time arrival rate [# of flights: 2,071]</a:t>
            </a: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656" y="0"/>
            <a:ext cx="8315359" cy="68500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457200"/>
            <a:ext cx="8229600" cy="5668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35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1" y="1023938"/>
            <a:ext cx="7809357" cy="4797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066801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Info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Shankar Raju Sriramraj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Vinoo Subramaniam S K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Shyam Kumar Patibandla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Rajarathnam Balakrishnan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– Airlines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Project- Analyze NYC-Flight data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	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Analyzed dataset on flights departing from  New york, USA to  different locations for the year 2013.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is  preprocessed before getting started.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Explored the data to answer many business questions like below.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Busiest route / Busiest airlines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2400"/>
              <a:t>Best flight to travel on each month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2400"/>
              <a:t>Does Volume of flights and delay are related?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time of the day to travel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contains information about all flights departed from below NYC airports FY2013.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F. Kennedy International Airport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Newark Liberty Airport  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LaGuardia Airport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destination = 105</a:t>
            </a:r>
          </a:p>
          <a:p>
            <a:pPr indent="-342900" lvl="1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flights  = 336,766 flights</a:t>
            </a:r>
          </a:p>
          <a:p>
            <a:pPr indent="-342900" lvl="1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flight Carriers = 16</a:t>
            </a:r>
          </a:p>
          <a:p>
            <a:pPr indent="-342900" lvl="1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NaN’s are present in few columns.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Replaced null values in dataset with appropriate columns data.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time given in departure and arrival columns to standard timestamp format.</a:t>
            </a:r>
          </a:p>
          <a:p>
            <a:pPr indent="-50800" lvl="2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Scheduled departure: 2013-01-01 05:17:00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Expanded airport abbreviation to full name.</a:t>
            </a:r>
          </a:p>
          <a:p>
            <a:pPr indent="-76200" lvl="2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JFK - John F. Kennedy International Airport</a:t>
            </a:r>
          </a:p>
          <a:p>
            <a:pPr indent="-139700" lvl="2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Expanded carrier abbreviation to full name.</a:t>
            </a:r>
          </a:p>
          <a:p>
            <a:pPr indent="-76200" lvl="2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AA- American Airlines</a:t>
            </a:r>
          </a:p>
          <a:p>
            <a:pPr indent="-139700" lvl="2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Delayed Buffer time = 10 mins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flights to destination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199" y="1600200"/>
            <a:ext cx="831978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“month and dest” and then find the count of flights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above result based on size and assign it to a temp DF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the temp DF (created in previous step) by month and taking the first record from each group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 month max flights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Hartsfield Jackson(ATL)  = 1,396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Bonus Question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flights to ATL = 17,215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3657600"/>
            <a:ext cx="3344358" cy="2964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faster flights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06435" y="1616901"/>
            <a:ext cx="8229600" cy="4863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 distance taken for each flight by the air time.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faster flights in descending and printed top 5 faster flights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Fastest flight NYC 2013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1499(N666DN)=703 miles/hr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further obtain knots by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Multiplying  miles/hr *0.868976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3124200"/>
            <a:ext cx="3938476" cy="336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 of Flights from NYC airports</a:t>
            </a: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49481" y="1589775"/>
            <a:ext cx="83493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grouped by origin and taken count of flights from each origin.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have divided the count by total flights and finally multiplied by 100 to get Percentage.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Newark Liberty (EWR) 35.9%</a:t>
            </a:r>
          </a:p>
          <a:p>
            <a:pPr indent="-1153" lvl="0" marL="34405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John.F.Kennedy (JFK) 33.0%</a:t>
            </a:r>
          </a:p>
          <a:p>
            <a:pPr indent="-1153" lvl="0" marL="34405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Guardia (LGA) 31.1%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600" y="3429000"/>
            <a:ext cx="3665350" cy="2754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travelled flights from NYC airport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8572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53" lvl="0" marL="344054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maximum distance travelled for each origin airport</a:t>
            </a:r>
          </a:p>
          <a:p>
            <a:pPr indent="-1153" lvl="0" marL="344054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get the flight details for the maximum speed trip for each origin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2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</a:p>
          <a:p>
            <a:pPr indent="0" lvl="0" marL="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Longest distance from origin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EWR = 4,963 miles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LGA = 1,620 miles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JFK  = 4,983 miles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6742" y="4114800"/>
            <a:ext cx="4792207" cy="197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