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1738267b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1738267b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d96f355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d96f355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c0c79984f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c0c79984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c0c79984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c0c79984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1738267b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1738267b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1deb6f5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1deb6f5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c0c79984f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c0c79984f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f7562d50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f7562d50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1738267b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1738267b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c0c79984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c0c79984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8c4e17ca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8c4e17ca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8c4e17ca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8c4e17ca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1738267b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1738267b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1738267b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1738267b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1738267b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1738267b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A5gM5ILjMvhXl9qEefmt5Z-pp8aM8uHE/view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Relationship Id="rId7" Type="http://schemas.openxmlformats.org/officeDocument/2006/relationships/hyperlink" Target="https://adere.invisionapp.com/console/share/272OOH57Q3" TargetMode="External"/><Relationship Id="rId8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tamo@okit.in" TargetMode="External"/><Relationship Id="rId4" Type="http://schemas.openxmlformats.org/officeDocument/2006/relationships/hyperlink" Target="mailto:vinotht@okit.in" TargetMode="External"/><Relationship Id="rId5" Type="http://schemas.openxmlformats.org/officeDocument/2006/relationships/hyperlink" Target="mailto:abrar@byglemon.com" TargetMode="External"/><Relationship Id="rId6" Type="http://schemas.openxmlformats.org/officeDocument/2006/relationships/hyperlink" Target="mailto:edouard@byglemon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rsapi.okit.in/api-docs/" TargetMode="External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2136750" y="1509344"/>
            <a:ext cx="4870500" cy="24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100"/>
              <a:t>WEEKLY </a:t>
            </a:r>
            <a:endParaRPr b="1" sz="4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100"/>
              <a:t>360 </a:t>
            </a:r>
            <a:endParaRPr b="1" sz="4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100"/>
              <a:t>UPDATE </a:t>
            </a:r>
            <a:endParaRPr b="1" sz="4100"/>
          </a:p>
        </p:txBody>
      </p:sp>
      <p:sp>
        <p:nvSpPr>
          <p:cNvPr id="67" name="Google Shape;67;p13"/>
          <p:cNvSpPr/>
          <p:nvPr/>
        </p:nvSpPr>
        <p:spPr>
          <a:xfrm>
            <a:off x="1925" y="4569575"/>
            <a:ext cx="9144000" cy="5739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9850" y="4619350"/>
            <a:ext cx="774150" cy="5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/>
          <p:nvPr/>
        </p:nvSpPr>
        <p:spPr>
          <a:xfrm>
            <a:off x="-6225" y="-51350"/>
            <a:ext cx="9169200" cy="128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6025" y="-290025"/>
            <a:ext cx="1831950" cy="18319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3994050" y="4681325"/>
            <a:ext cx="11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14/10/2021</a:t>
            </a:r>
            <a:endParaRPr b="1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311700" y="55700"/>
            <a:ext cx="85206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DEVELOPMENT STATUS W40</a:t>
            </a:r>
            <a:endParaRPr/>
          </a:p>
        </p:txBody>
      </p:sp>
      <p:pic>
        <p:nvPicPr>
          <p:cNvPr id="152" name="Google Shape;152;p22" title="2021-10-07 00-02-57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74800"/>
            <a:ext cx="5620650" cy="42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950" y="679575"/>
            <a:ext cx="1898751" cy="428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450" y="1360500"/>
            <a:ext cx="2095506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3450" y="1600825"/>
            <a:ext cx="20955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55700"/>
            <a:ext cx="85206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Applications Mobile</a:t>
            </a:r>
            <a:r>
              <a:rPr lang="fr"/>
              <a:t> (Client)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44">
                <a:solidFill>
                  <a:schemeClr val="dk2"/>
                </a:solidFill>
              </a:rPr>
              <a:t>For</a:t>
            </a:r>
            <a:r>
              <a:rPr lang="fr" sz="2044">
                <a:solidFill>
                  <a:schemeClr val="dk2"/>
                </a:solidFill>
              </a:rPr>
              <a:t> client screens to be added</a:t>
            </a:r>
            <a:endParaRPr sz="2044">
              <a:solidFill>
                <a:schemeClr val="dk2"/>
              </a:solidFill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58050" y="799850"/>
            <a:ext cx="1793126" cy="41763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>
            <a:hlinkClick r:id="rId7"/>
          </p:cNvPr>
          <p:cNvSpPr txBox="1"/>
          <p:nvPr/>
        </p:nvSpPr>
        <p:spPr>
          <a:xfrm>
            <a:off x="5261138" y="3497900"/>
            <a:ext cx="1411200" cy="415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 u="sng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DEMO HERE</a:t>
            </a:r>
            <a:endParaRPr b="1" sz="1500" u="sng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4626525" y="3497850"/>
            <a:ext cx="634500" cy="4002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6100" y="1200350"/>
            <a:ext cx="6116999" cy="334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4361" y="1200350"/>
            <a:ext cx="6211812" cy="340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/>
          <p:nvPr/>
        </p:nvSpPr>
        <p:spPr>
          <a:xfrm>
            <a:off x="1009650" y="1323975"/>
            <a:ext cx="7105800" cy="254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2877463" y="2300288"/>
            <a:ext cx="3370169" cy="5429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ANNEXES</a:t>
            </a:r>
          </a:p>
        </p:txBody>
      </p:sp>
      <p:sp>
        <p:nvSpPr>
          <p:cNvPr id="172" name="Google Shape;172;p24"/>
          <p:cNvSpPr/>
          <p:nvPr/>
        </p:nvSpPr>
        <p:spPr>
          <a:xfrm>
            <a:off x="1925" y="4569575"/>
            <a:ext cx="9144000" cy="5739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9850" y="4619350"/>
            <a:ext cx="774150" cy="5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2508900" y="2218050"/>
            <a:ext cx="4126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Planning, Budget &amp; Team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64025"/>
            <a:ext cx="8520600" cy="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Team Info  </a:t>
            </a:r>
            <a:endParaRPr sz="1800"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11700" y="438125"/>
            <a:ext cx="4117500" cy="1981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Luxury Dream Dubai</a:t>
            </a:r>
            <a:r>
              <a:rPr b="1" lang="fr"/>
              <a:t> </a:t>
            </a:r>
            <a:r>
              <a:rPr lang="fr"/>
              <a:t>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/>
              <a:t>Sufiyan</a:t>
            </a:r>
            <a:endParaRPr sz="1300"/>
          </a:p>
          <a:p>
            <a:pPr indent="-304958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 sz="1300"/>
              <a:t>Ceo</a:t>
            </a:r>
            <a:endParaRPr sz="1300"/>
          </a:p>
          <a:p>
            <a:pPr indent="-304958" lvl="0" marL="914400" rtl="0" algn="l">
              <a:spcBef>
                <a:spcPts val="0"/>
              </a:spcBef>
              <a:spcAft>
                <a:spcPts val="0"/>
              </a:spcAft>
              <a:buSzPct val="108333"/>
              <a:buChar char="●"/>
            </a:pPr>
            <a:r>
              <a:rPr lang="fr" sz="12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contact@luxurydream.com</a:t>
            </a:r>
            <a:endParaRPr sz="12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5" name="Google Shape;185;p26"/>
          <p:cNvCxnSpPr/>
          <p:nvPr/>
        </p:nvCxnSpPr>
        <p:spPr>
          <a:xfrm>
            <a:off x="534989" y="384076"/>
            <a:ext cx="8595600" cy="0"/>
          </a:xfrm>
          <a:prstGeom prst="straightConnector1">
            <a:avLst/>
          </a:prstGeom>
          <a:noFill/>
          <a:ln cap="flat" cmpd="sng" w="9525">
            <a:solidFill>
              <a:srgbClr val="83786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4750350" y="438125"/>
            <a:ext cx="4380300" cy="48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85"/>
              <a:t>OKIT Technologies </a:t>
            </a:r>
            <a:r>
              <a:rPr lang="fr" sz="2085"/>
              <a:t>      </a:t>
            </a:r>
            <a:endParaRPr sz="208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TAM Oumarkatar </a:t>
            </a:r>
            <a:endParaRPr/>
          </a:p>
          <a:p>
            <a:pPr indent="-277494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 sz="1400"/>
              <a:t>CEO</a:t>
            </a:r>
            <a:endParaRPr/>
          </a:p>
          <a:p>
            <a:pPr indent="-277494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400" u="sng">
                <a:solidFill>
                  <a:schemeClr val="hlink"/>
                </a:solidFill>
                <a:hlinkClick r:id="rId3"/>
              </a:rPr>
              <a:t>tamo@okit.in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Gopalsamy </a:t>
            </a:r>
            <a:endParaRPr/>
          </a:p>
          <a:p>
            <a:pPr indent="-277494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 sz="1400"/>
              <a:t>Project manager ( Offshore )</a:t>
            </a:r>
            <a:endParaRPr/>
          </a:p>
          <a:p>
            <a:pPr indent="-277494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400" u="sng">
                <a:solidFill>
                  <a:schemeClr val="hlink"/>
                </a:solidFill>
              </a:rPr>
              <a:t>gopalsamyj@okit.in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Vinoth</a:t>
            </a:r>
            <a:endParaRPr/>
          </a:p>
          <a:p>
            <a:pPr indent="-277494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 sz="1400"/>
              <a:t>Mobile </a:t>
            </a:r>
            <a:r>
              <a:rPr lang="fr" sz="1400"/>
              <a:t>Project leader ( Offshore )</a:t>
            </a:r>
            <a:endParaRPr/>
          </a:p>
          <a:p>
            <a:pPr indent="-277494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400" u="sng">
                <a:solidFill>
                  <a:schemeClr val="hlink"/>
                </a:solidFill>
                <a:hlinkClick r:id="rId4"/>
              </a:rPr>
              <a:t>vinotht@okit.in</a:t>
            </a:r>
            <a:endParaRPr sz="14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Vaitheeswari</a:t>
            </a:r>
            <a:endParaRPr/>
          </a:p>
          <a:p>
            <a:pPr indent="-277494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 sz="1400"/>
              <a:t>Mobile developer  ( Offshore )</a:t>
            </a:r>
            <a:endParaRPr/>
          </a:p>
          <a:p>
            <a:pPr indent="-277494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400" u="sng">
                <a:solidFill>
                  <a:schemeClr val="hlink"/>
                </a:solidFill>
              </a:rPr>
              <a:t>vaitheeswariv@okit.in</a:t>
            </a:r>
            <a:endParaRPr sz="1400" u="sng">
              <a:solidFill>
                <a:schemeClr val="hlink"/>
              </a:solidFill>
            </a:endParaRPr>
          </a:p>
          <a:p>
            <a:pPr indent="-277494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 sz="1400" u="sng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Abrar</a:t>
            </a:r>
            <a:endParaRPr/>
          </a:p>
          <a:p>
            <a:pPr indent="-277494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 sz="1400"/>
              <a:t>Project manager ( On site )</a:t>
            </a:r>
            <a:endParaRPr/>
          </a:p>
          <a:p>
            <a:pPr indent="-277494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400" u="sng">
                <a:solidFill>
                  <a:schemeClr val="hlink"/>
                </a:solidFill>
                <a:hlinkClick r:id="rId5"/>
              </a:rPr>
              <a:t>abrar@okit.com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Edouard</a:t>
            </a:r>
            <a:endParaRPr/>
          </a:p>
          <a:p>
            <a:pPr indent="-277494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fr" sz="1400"/>
              <a:t>UI/UX designer ( On Site )</a:t>
            </a:r>
            <a:endParaRPr/>
          </a:p>
          <a:p>
            <a:pPr indent="-277494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1400" u="sng">
                <a:solidFill>
                  <a:schemeClr val="hlink"/>
                </a:solidFill>
                <a:hlinkClick r:id="rId6"/>
              </a:rPr>
              <a:t>edouard@byglemon.com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311700" y="445025"/>
            <a:ext cx="8520600" cy="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EF6C00"/>
                </a:solidFill>
                <a:latin typeface="Arial"/>
                <a:ea typeface="Arial"/>
                <a:cs typeface="Arial"/>
                <a:sym typeface="Arial"/>
              </a:rPr>
              <a:t>DELIVERY,  PUBLICATION &amp; INTEGRATION PLANNING</a:t>
            </a: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0925"/>
            <a:ext cx="8839199" cy="347404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7"/>
          <p:cNvSpPr/>
          <p:nvPr/>
        </p:nvSpPr>
        <p:spPr>
          <a:xfrm>
            <a:off x="3289825" y="4548150"/>
            <a:ext cx="419700" cy="341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7"/>
          <p:cNvSpPr/>
          <p:nvPr/>
        </p:nvSpPr>
        <p:spPr>
          <a:xfrm>
            <a:off x="3143425" y="1337125"/>
            <a:ext cx="722400" cy="31680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/>
          <p:nvPr/>
        </p:nvSpPr>
        <p:spPr>
          <a:xfrm>
            <a:off x="1009650" y="1323975"/>
            <a:ext cx="7105800" cy="254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3472888" y="2300275"/>
            <a:ext cx="2179314" cy="5429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MERCI</a:t>
            </a:r>
          </a:p>
        </p:txBody>
      </p:sp>
      <p:sp>
        <p:nvSpPr>
          <p:cNvPr id="201" name="Google Shape;201;p28"/>
          <p:cNvSpPr/>
          <p:nvPr/>
        </p:nvSpPr>
        <p:spPr>
          <a:xfrm>
            <a:off x="1925" y="4569575"/>
            <a:ext cx="9144000" cy="5739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9850" y="4619350"/>
            <a:ext cx="774150" cy="5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311700" y="3040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Dubai Access Features ( Brief overview)</a:t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5500"/>
            <a:ext cx="9198800" cy="3862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3040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Dubai Access Features ( V1 / V2)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381000" y="647700"/>
            <a:ext cx="54864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fr" sz="900">
                <a:highlight>
                  <a:srgbClr val="93C47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Login / registration</a:t>
            </a:r>
            <a:r>
              <a:rPr lang="fr" sz="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1.1	Login username password	</a:t>
            </a:r>
            <a:endParaRPr sz="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1.1.1 Login with facebook 	</a:t>
            </a:r>
            <a:endParaRPr sz="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1.1.2 Login with AppleID (We need Apple Tab)</a:t>
            </a:r>
            <a:r>
              <a:rPr lang="fr" sz="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1.1.3 Forgot password	</a:t>
            </a:r>
            <a:endParaRPr sz="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1.2	Registration	</a:t>
            </a:r>
            <a:endParaRPr sz="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1.2.1 OTP	</a:t>
            </a:r>
            <a:endParaRPr sz="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1.3	Welcome Screen	</a:t>
            </a:r>
            <a:endParaRPr sz="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1.3.1 Apple PaySetup</a:t>
            </a:r>
            <a:endParaRPr sz="900"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1.3.2 Add event to favorite list</a:t>
            </a:r>
            <a:endParaRPr sz="900"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1.3.3 Language choose setup ( English/French )</a:t>
            </a:r>
            <a:endParaRPr sz="900"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Only English or French</a:t>
            </a:r>
            <a:endParaRPr sz="900"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1.3.4 OneClick payment setup</a:t>
            </a:r>
            <a:endParaRPr sz="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fr" sz="900">
                <a:highlight>
                  <a:srgbClr val="93C47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Event Registration (Home screen</a:t>
            </a:r>
            <a:r>
              <a:rPr lang="fr" sz="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	</a:t>
            </a:r>
            <a:endParaRPr sz="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2.1	Event listing	</a:t>
            </a:r>
            <a:endParaRPr sz="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2.2	Recently visited events</a:t>
            </a:r>
            <a:endParaRPr sz="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2.3  Favorite events</a:t>
            </a:r>
            <a:endParaRPr sz="900"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" sz="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2.4  Cart status	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345825" y="603100"/>
            <a:ext cx="4010100" cy="78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fr" sz="900">
                <a:highlight>
                  <a:srgbClr val="93C47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Event Details (Event details screen)</a:t>
            </a:r>
            <a:r>
              <a:rPr lang="fr" sz="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3.1	Géolocalisation	</a:t>
            </a:r>
            <a:endParaRPr sz="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3.2	Recently visited events	</a:t>
            </a:r>
            <a:endParaRPr sz="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3.3	Add event to cart</a:t>
            </a:r>
            <a:endParaRPr sz="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0005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 </a:t>
            </a:r>
            <a:r>
              <a:rPr lang="fr" sz="900">
                <a:highlight>
                  <a:srgbClr val="93C47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Payment (Payment by Card)</a:t>
            </a:r>
            <a:r>
              <a:rPr lang="fr" sz="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4.1	Card enter / validation	</a:t>
            </a:r>
            <a:endParaRPr sz="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4.2	Save card for future	</a:t>
            </a:r>
            <a:endParaRPr sz="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4.3	Validate card</a:t>
            </a:r>
            <a:endParaRPr sz="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4.4   Apple pay integration for iPhone (We need Apple Tab)</a:t>
            </a:r>
            <a:endParaRPr sz="900"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0005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5. </a:t>
            </a:r>
            <a:r>
              <a:rPr lang="fr" sz="900">
                <a:highlight>
                  <a:srgbClr val="93C47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Confirmation ( Confirmation screen )</a:t>
            </a:r>
            <a:r>
              <a:rPr lang="fr" sz="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5.1	Card enter / validation	</a:t>
            </a:r>
            <a:endParaRPr sz="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5.2	Save card for future	</a:t>
            </a:r>
            <a:endParaRPr sz="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5.3	Validate card</a:t>
            </a:r>
            <a:endParaRPr sz="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6. Notification &amp; QR Code	</a:t>
            </a:r>
            <a:endParaRPr sz="900"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6.1	Event based on location	</a:t>
            </a:r>
            <a:endParaRPr sz="900"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6.2	Read the paid Events QR code	</a:t>
            </a:r>
            <a:endParaRPr sz="900"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6.3	QR code by confirmation email</a:t>
            </a:r>
            <a:endParaRPr sz="900"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00050"/>
              </a:solidFill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7. Marketing campaign	</a:t>
            </a:r>
            <a:endParaRPr sz="900"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7.1	Deep link for PROMOTED Event	</a:t>
            </a:r>
            <a:endParaRPr sz="900"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7.2	Notification intégration for Hot/promotion Event	</a:t>
            </a:r>
            <a:endParaRPr sz="900"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7.3	Whatsapp campaign</a:t>
            </a:r>
            <a:endParaRPr sz="900"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00050"/>
              </a:solidFill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8. Whatsapp Bot	</a:t>
            </a:r>
            <a:endParaRPr sz="900"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8.1	Whatsapp bot support icon in HomeScreen	</a:t>
            </a:r>
            <a:endParaRPr sz="900"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8.2	Dubai-Access channel	</a:t>
            </a:r>
            <a:endParaRPr sz="900"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00050"/>
              </a:solidFill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9. Google / Firebase analytics integration	</a:t>
            </a:r>
            <a:endParaRPr sz="900"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9.1	Analytics for important KPI</a:t>
            </a:r>
            <a:r>
              <a:rPr lang="fr" sz="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6393900" y="603100"/>
            <a:ext cx="2750100" cy="3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7. Marketing campaign	</a:t>
            </a:r>
            <a:endParaRPr sz="900"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7.1	Deep link for PROMOTED Event	</a:t>
            </a:r>
            <a:endParaRPr sz="900"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7.2	Notification intégration for Hot/promotion </a:t>
            </a:r>
            <a:endParaRPr sz="900"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Event	</a:t>
            </a:r>
            <a:endParaRPr sz="900"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7.3	Whatsapp campaign</a:t>
            </a:r>
            <a:endParaRPr sz="900"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00050"/>
              </a:solidFill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8. Whatsapp Bot	</a:t>
            </a:r>
            <a:endParaRPr sz="900"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8.1	Whatsapp bot support icon in HomeScreen	</a:t>
            </a:r>
            <a:endParaRPr sz="900"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8.2	Dubai-Access channel	</a:t>
            </a:r>
            <a:endParaRPr sz="900"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00050"/>
              </a:solidFill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9. Google / Firebase analytics integration	</a:t>
            </a:r>
            <a:endParaRPr sz="900"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9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9.1	Analytics for important KPI</a:t>
            </a:r>
            <a:r>
              <a:rPr lang="fr" sz="9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5829300" y="123825"/>
            <a:ext cx="190500" cy="1905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6086475" y="147675"/>
            <a:ext cx="142800" cy="142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6295950" y="18975"/>
            <a:ext cx="2750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PLANNED FOR VERSION 2</a:t>
            </a:r>
            <a:endParaRPr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55700"/>
            <a:ext cx="85206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UI Design and Image assets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80375" y="4446975"/>
            <a:ext cx="88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1"/>
                </a:solidFill>
              </a:rPr>
              <a:t>https://xd.adobe.com/view/3cc8b401-b3da-4004-9b2f-01f62434a0fb-699b/grid/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80375" y="4165700"/>
            <a:ext cx="17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UI DESIGN LINK</a:t>
            </a:r>
            <a:endParaRPr b="1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34950"/>
            <a:ext cx="6963926" cy="3430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55700"/>
            <a:ext cx="85206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UI Design and Image assets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80375" y="4446975"/>
            <a:ext cx="88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1"/>
                </a:solidFill>
              </a:rPr>
              <a:t>https://xd.adobe.com/view/3cc8b401-b3da-4004-9b2f-01f62434a0fb-699b/grid/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80375" y="4165700"/>
            <a:ext cx="17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UI DESIGN LINK</a:t>
            </a:r>
            <a:endParaRPr b="1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7204" y="742338"/>
            <a:ext cx="1501625" cy="3291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400" y="759200"/>
            <a:ext cx="1501625" cy="3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274" y="666150"/>
            <a:ext cx="1588400" cy="34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0475" y="739675"/>
            <a:ext cx="1535353" cy="333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55700"/>
            <a:ext cx="85206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UI Design and Image assets</a:t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80375" y="4446975"/>
            <a:ext cx="88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1"/>
                </a:solidFill>
              </a:rPr>
              <a:t>https://xd.adobe.com/view/3cc8b401-b3da-4004-9b2f-01f62434a0fb-699b/grid/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80375" y="4165700"/>
            <a:ext cx="17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UI DESIGN LINK</a:t>
            </a:r>
            <a:endParaRPr b="1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225" y="812742"/>
            <a:ext cx="1501625" cy="3293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5825" y="763887"/>
            <a:ext cx="1501624" cy="333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5275" y="763872"/>
            <a:ext cx="1501625" cy="3260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55700"/>
            <a:ext cx="85206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API STATUS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80375" y="4446975"/>
            <a:ext cx="88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https://ersapi.okit.in/api-docs/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80375" y="4165700"/>
            <a:ext cx="17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API </a:t>
            </a:r>
            <a:r>
              <a:rPr b="1" lang="fr" u="sng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LINK</a:t>
            </a:r>
            <a:endParaRPr b="1" u="sng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7675" y="774800"/>
            <a:ext cx="4836371" cy="351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55700"/>
            <a:ext cx="85206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DEVELOPMENT STATUS W40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4855" y="640243"/>
            <a:ext cx="1753295" cy="3861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0903" y="642425"/>
            <a:ext cx="1753295" cy="3861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1372" y="639100"/>
            <a:ext cx="1704922" cy="3815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6952" y="642425"/>
            <a:ext cx="1753295" cy="38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5850" y="639100"/>
            <a:ext cx="1753289" cy="3815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55700"/>
            <a:ext cx="8520600" cy="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DEVELOPMENT STATUS W41</a:t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80375" y="4165700"/>
            <a:ext cx="17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UI DESIGN LINK</a:t>
            </a:r>
            <a:endParaRPr b="1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00" y="759200"/>
            <a:ext cx="1501625" cy="32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9800" y="726950"/>
            <a:ext cx="1535350" cy="3365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8275" y="726938"/>
            <a:ext cx="1535353" cy="333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8675" y="763875"/>
            <a:ext cx="1535350" cy="333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47550" y="762542"/>
            <a:ext cx="1501625" cy="3293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