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404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88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3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6C80D-B1DB-97CA-0B45-B049E34E51EE}"/>
              </a:ext>
            </a:extLst>
          </p:cNvPr>
          <p:cNvSpPr/>
          <p:nvPr/>
        </p:nvSpPr>
        <p:spPr>
          <a:xfrm>
            <a:off x="3471595" y="194639"/>
            <a:ext cx="507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32AC3-EE42-A54F-E3D5-504573EDF491}"/>
              </a:ext>
            </a:extLst>
          </p:cNvPr>
          <p:cNvSpPr txBox="1"/>
          <p:nvPr/>
        </p:nvSpPr>
        <p:spPr>
          <a:xfrm>
            <a:off x="1595961" y="1925059"/>
            <a:ext cx="8141111" cy="234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STUDENT NAME: VINOTH M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REGISTER NO AND NMID</a:t>
            </a:r>
            <a:r>
              <a:rPr lang="en-IN" sz="2000">
                <a:latin typeface="Arial Rounded MT Bold" panose="020F0704030504030204" pitchFamily="34" charset="0"/>
              </a:rPr>
              <a:t>:222400483/asunm103222400483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NMID:C61BC1666FF3E2888C2411E5C7174AEE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Arial Rounded MT Bold" panose="020F0704030504030204" pitchFamily="34" charset="0"/>
              </a:rPr>
              <a:t>DEPARTMENT:B.Sc</a:t>
            </a:r>
            <a:r>
              <a:rPr lang="en-IN" sz="2000" dirty="0">
                <a:latin typeface="Arial Rounded MT Bold" panose="020F0704030504030204" pitchFamily="34" charset="0"/>
              </a:rPr>
              <a:t> Computer Science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34081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78D88-0101-2435-E171-16464F6C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584245" y="1638380"/>
            <a:ext cx="2203408" cy="4908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219D7-7029-0F86-FEE4-B827234D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94564" y="1478771"/>
            <a:ext cx="2122354" cy="49847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1AD75-4386-C330-D4EC-8CBFA330847C}"/>
              </a:ext>
            </a:extLst>
          </p:cNvPr>
          <p:cNvSpPr txBox="1"/>
          <p:nvPr/>
        </p:nvSpPr>
        <p:spPr>
          <a:xfrm>
            <a:off x="680883" y="415102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1E90FF"/>
                </a:solidFill>
              </a:rPr>
              <a:t>Results and Screenshots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F933D-3283-38A7-155B-F111B7F5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03905" y="1263923"/>
            <a:ext cx="2177894" cy="508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GitHub</a:t>
            </a:r>
            <a:r>
              <a:rPr dirty="0">
                <a:solidFill>
                  <a:srgbClr val="1E90FF"/>
                </a:solidFill>
              </a:rPr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lang="en-IN">
                <a:solidFill>
                  <a:srgbClr val="1E90FF"/>
                </a:solidFill>
              </a:rPr>
              <a:t>https://github.com/vinosivetbsc-coder/Vinoth-M.git</a:t>
            </a:r>
            <a:endParaRPr lang="en-US" dirty="0">
              <a:solidFill>
                <a:srgbClr val="1E90FF"/>
              </a:solidFill>
            </a:endParaRPr>
          </a:p>
          <a:p>
            <a:r>
              <a:rPr lang="en-US" dirty="0">
                <a:solidFill>
                  <a:srgbClr val="1E90FF"/>
                </a:solidFill>
              </a:rPr>
              <a:t>Feel 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C31BD-93B2-BAB3-3B5B-EC201C5A0539}"/>
              </a:ext>
            </a:extLst>
          </p:cNvPr>
          <p:cNvSpPr txBox="1"/>
          <p:nvPr/>
        </p:nvSpPr>
        <p:spPr>
          <a:xfrm rot="497004">
            <a:off x="5294860" y="2552233"/>
            <a:ext cx="2235229" cy="22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EE00-9DA7-E0FB-333F-CFBC12272AB6}"/>
              </a:ext>
            </a:extLst>
          </p:cNvPr>
          <p:cNvSpPr txBox="1"/>
          <p:nvPr/>
        </p:nvSpPr>
        <p:spPr>
          <a:xfrm>
            <a:off x="1750787" y="1533072"/>
            <a:ext cx="8363856" cy="28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6B872-896C-2EFC-C44A-7CBB71D5D76C}"/>
              </a:ext>
            </a:extLst>
          </p:cNvPr>
          <p:cNvSpPr txBox="1"/>
          <p:nvPr/>
        </p:nvSpPr>
        <p:spPr>
          <a:xfrm>
            <a:off x="51935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346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subject/>
  <dc:creator/>
  <cp:keywords/>
  <dc:description>generated using python-pptx</dc:description>
  <cp:lastModifiedBy>Cathy Sweety</cp:lastModifiedBy>
  <cp:revision>20</cp:revision>
  <dcterms:created xsi:type="dcterms:W3CDTF">2013-01-27T09:14:16Z</dcterms:created>
  <dcterms:modified xsi:type="dcterms:W3CDTF">2025-09-13T05:18:06Z</dcterms:modified>
  <cp:category/>
</cp:coreProperties>
</file>