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hbsccssivet-eng/Rohithkumar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23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VINOTH 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NMID:2224004/asunm103222400469</a:t>
            </a:r>
          </a:p>
          <a:p>
            <a:pPr>
              <a:lnSpc>
                <a:spcPct val="150000"/>
              </a:lnSpc>
            </a:pPr>
            <a:r>
              <a:rPr lang="en-IN" sz="2000">
                <a:latin typeface="Arial Rounded MT Bold" panose="020F0704030504030204" pitchFamily="34" charset="0"/>
              </a:rPr>
              <a:t>NMID:C61BC1666FF3E2888C2411E5C7174AEE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235" y="1458373"/>
            <a:ext cx="2203408" cy="4981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62424" y="1721163"/>
            <a:ext cx="2203408" cy="4541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52717" y="1325667"/>
            <a:ext cx="2229082" cy="46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IN" dirty="0">
                <a:solidFill>
                  <a:srgbClr val="1E90FF"/>
                </a:solidFill>
                <a:hlinkClick r:id="rId2"/>
              </a:rPr>
              <a:t>https://github.com/rohithbsccssivet-eng/Rohithkumar</a:t>
            </a:r>
            <a:r>
              <a:rPr lang="en-IN">
                <a:solidFill>
                  <a:srgbClr val="1E90FF"/>
                </a:solidFill>
                <a:hlinkClick r:id="rId2"/>
              </a:rPr>
              <a:t>.git</a:t>
            </a:r>
            <a:endParaRPr lang="en-US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14</cp:revision>
  <dcterms:created xsi:type="dcterms:W3CDTF">2013-01-27T09:14:16Z</dcterms:created>
  <dcterms:modified xsi:type="dcterms:W3CDTF">2025-09-12T15:46:05Z</dcterms:modified>
  <cp:category/>
</cp:coreProperties>
</file>