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04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09-09-2025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651817" y="2939844"/>
            <a:ext cx="81411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 VINOTH.M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NMID:222400483/asunm103222400483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8D88-0101-2435-E171-16464F6C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2235" y="1482679"/>
            <a:ext cx="2203408" cy="520153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683587" y="1525215"/>
            <a:ext cx="2172181" cy="5116459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60081" y="1325666"/>
            <a:ext cx="2214353" cy="5117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</a:t>
            </a:r>
            <a:r>
              <a:rPr dirty="0">
                <a:solidFill>
                  <a:srgbClr val="1E90FF"/>
                </a:solidFill>
              </a:rPr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lang="en-IN" dirty="0">
                <a:solidFill>
                  <a:srgbClr val="1E90FF"/>
                </a:solidFill>
              </a:rPr>
              <a:t> https://github.com/vinosivetbsc-coder/Vinoth.git</a:t>
            </a:r>
            <a:endParaRPr lang="en-US" dirty="0">
              <a:solidFill>
                <a:srgbClr val="1E90FF"/>
              </a:solidFill>
            </a:endParaRPr>
          </a:p>
          <a:p>
            <a:r>
              <a:rPr lang="en-US" dirty="0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346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/>
  <cp:keywords/>
  <dc:description>generated using python-pptx</dc:description>
  <cp:lastModifiedBy>Cathy Sweety</cp:lastModifiedBy>
  <cp:revision>15</cp:revision>
  <dcterms:created xsi:type="dcterms:W3CDTF">2013-01-27T09:14:16Z</dcterms:created>
  <dcterms:modified xsi:type="dcterms:W3CDTF">2025-09-09T14:36:34Z</dcterms:modified>
  <cp:category/>
</cp:coreProperties>
</file>