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32"/>
  </p:notesMasterIdLst>
  <p:handoutMasterIdLst>
    <p:handoutMasterId r:id="rId33"/>
  </p:handoutMasterIdLst>
  <p:sldIdLst>
    <p:sldId id="311" r:id="rId6"/>
    <p:sldId id="386" r:id="rId7"/>
    <p:sldId id="387" r:id="rId8"/>
    <p:sldId id="393" r:id="rId9"/>
    <p:sldId id="422" r:id="rId10"/>
    <p:sldId id="423" r:id="rId11"/>
    <p:sldId id="396" r:id="rId12"/>
    <p:sldId id="424" r:id="rId13"/>
    <p:sldId id="398" r:id="rId14"/>
    <p:sldId id="425" r:id="rId15"/>
    <p:sldId id="426" r:id="rId16"/>
    <p:sldId id="418" r:id="rId17"/>
    <p:sldId id="427" r:id="rId18"/>
    <p:sldId id="421" r:id="rId19"/>
    <p:sldId id="402" r:id="rId20"/>
    <p:sldId id="394" r:id="rId21"/>
    <p:sldId id="429" r:id="rId22"/>
    <p:sldId id="403" r:id="rId23"/>
    <p:sldId id="404" r:id="rId24"/>
    <p:sldId id="420" r:id="rId25"/>
    <p:sldId id="414" r:id="rId26"/>
    <p:sldId id="430" r:id="rId27"/>
    <p:sldId id="415" r:id="rId28"/>
    <p:sldId id="416" r:id="rId29"/>
    <p:sldId id="428" r:id="rId30"/>
    <p:sldId id="329" r:id="rId31"/>
  </p:sldIdLst>
  <p:sldSz cx="10972800" cy="6858000"/>
  <p:notesSz cx="6797675" cy="9874250"/>
  <p:custDataLst>
    <p:tags r:id="rId34"/>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47">
          <p15:clr>
            <a:srgbClr val="A4A3A4"/>
          </p15:clr>
        </p15:guide>
        <p15:guide id="5" orient="horz" pos="2514">
          <p15:clr>
            <a:srgbClr val="A4A3A4"/>
          </p15:clr>
        </p15:guide>
        <p15:guide id="6" orient="horz" pos="2391">
          <p15:clr>
            <a:srgbClr val="A4A3A4"/>
          </p15:clr>
        </p15:guide>
        <p15:guide id="7" orient="horz" pos="504">
          <p15:clr>
            <a:srgbClr val="A4A3A4"/>
          </p15:clr>
        </p15:guide>
        <p15:guide id="8" pos="3458">
          <p15:clr>
            <a:srgbClr val="A4A3A4"/>
          </p15:clr>
        </p15:guide>
        <p15:guide id="9" pos="222">
          <p15:clr>
            <a:srgbClr val="A4A3A4"/>
          </p15:clr>
        </p15:guide>
        <p15:guide id="10" pos="3555">
          <p15:clr>
            <a:srgbClr val="A4A3A4"/>
          </p15:clr>
        </p15:guide>
        <p15:guide id="11" pos="3361">
          <p15:clr>
            <a:srgbClr val="A4A3A4"/>
          </p15:clr>
        </p15:guide>
        <p15:guide id="12" pos="6692">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89130" autoAdjust="0"/>
  </p:normalViewPr>
  <p:slideViewPr>
    <p:cSldViewPr snapToGrid="0">
      <p:cViewPr varScale="1">
        <p:scale>
          <a:sx n="60" d="100"/>
          <a:sy n="60" d="100"/>
        </p:scale>
        <p:origin x="1060" y="52"/>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764" y="-8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ED7811-05B6-4698-856D-E047F8E4CF30}" type="doc">
      <dgm:prSet loTypeId="urn:microsoft.com/office/officeart/2005/8/layout/venn1" loCatId="relationship" qsTypeId="urn:microsoft.com/office/officeart/2005/8/quickstyle/simple1" qsCatId="simple" csTypeId="urn:microsoft.com/office/officeart/2005/8/colors/colorful5" csCatId="colorful"/>
      <dgm:spPr/>
      <dgm:t>
        <a:bodyPr/>
        <a:lstStyle/>
        <a:p>
          <a:endParaRPr lang="en-US"/>
        </a:p>
      </dgm:t>
    </dgm:pt>
    <dgm:pt modelId="{6272C479-4ED6-4772-89EF-74D6F834EC80}">
      <dgm:prSet/>
      <dgm:spPr/>
      <dgm:t>
        <a:bodyPr/>
        <a:lstStyle/>
        <a:p>
          <a:pPr rtl="0"/>
          <a:r>
            <a:rPr lang="en-US" dirty="0"/>
            <a:t>Shared Resources</a:t>
          </a:r>
        </a:p>
      </dgm:t>
    </dgm:pt>
    <dgm:pt modelId="{E436ED32-989D-4751-8E4B-39166BF5A88C}" type="parTrans" cxnId="{A34D54BE-40F5-4999-8653-549B4BE92108}">
      <dgm:prSet/>
      <dgm:spPr/>
      <dgm:t>
        <a:bodyPr/>
        <a:lstStyle/>
        <a:p>
          <a:endParaRPr lang="en-US"/>
        </a:p>
      </dgm:t>
    </dgm:pt>
    <dgm:pt modelId="{0D19BC91-E28E-49E4-BB3C-1FB9DC8F98EC}" type="sibTrans" cxnId="{A34D54BE-40F5-4999-8653-549B4BE92108}">
      <dgm:prSet/>
      <dgm:spPr/>
      <dgm:t>
        <a:bodyPr/>
        <a:lstStyle/>
        <a:p>
          <a:endParaRPr lang="en-US"/>
        </a:p>
      </dgm:t>
    </dgm:pt>
    <dgm:pt modelId="{31E6CD59-C9AF-4EFE-9339-6EA2DB81B7B8}">
      <dgm:prSet/>
      <dgm:spPr/>
      <dgm:t>
        <a:bodyPr/>
        <a:lstStyle/>
        <a:p>
          <a:pPr rtl="0"/>
          <a:r>
            <a:rPr lang="en-US" dirty="0"/>
            <a:t>Dynamic Scaling</a:t>
          </a:r>
        </a:p>
      </dgm:t>
    </dgm:pt>
    <dgm:pt modelId="{A39E16D0-C63A-47AC-984F-D65C60EAEDC8}" type="parTrans" cxnId="{411E687A-2CE3-485F-9296-099DB80FF78B}">
      <dgm:prSet/>
      <dgm:spPr/>
      <dgm:t>
        <a:bodyPr/>
        <a:lstStyle/>
        <a:p>
          <a:endParaRPr lang="en-US"/>
        </a:p>
      </dgm:t>
    </dgm:pt>
    <dgm:pt modelId="{7EE6B6D5-09F4-476F-87BB-3290930A1A1E}" type="sibTrans" cxnId="{411E687A-2CE3-485F-9296-099DB80FF78B}">
      <dgm:prSet/>
      <dgm:spPr/>
      <dgm:t>
        <a:bodyPr/>
        <a:lstStyle/>
        <a:p>
          <a:endParaRPr lang="en-US"/>
        </a:p>
      </dgm:t>
    </dgm:pt>
    <dgm:pt modelId="{2502211A-905E-4755-B7A6-A248F0896955}">
      <dgm:prSet/>
      <dgm:spPr/>
      <dgm:t>
        <a:bodyPr/>
        <a:lstStyle/>
        <a:p>
          <a:pPr rtl="0"/>
          <a:r>
            <a:rPr lang="en-US" dirty="0"/>
            <a:t>Pay as you Use</a:t>
          </a:r>
        </a:p>
      </dgm:t>
    </dgm:pt>
    <dgm:pt modelId="{E07720EB-02F0-424F-B707-AAFEAD566A21}" type="parTrans" cxnId="{4C12EEF2-32B6-406C-8444-C7B1C3B24FD5}">
      <dgm:prSet/>
      <dgm:spPr/>
      <dgm:t>
        <a:bodyPr/>
        <a:lstStyle/>
        <a:p>
          <a:endParaRPr lang="en-US"/>
        </a:p>
      </dgm:t>
    </dgm:pt>
    <dgm:pt modelId="{CCE714C6-0606-4448-9C7E-0E1BDB3E5B6A}" type="sibTrans" cxnId="{4C12EEF2-32B6-406C-8444-C7B1C3B24FD5}">
      <dgm:prSet/>
      <dgm:spPr/>
      <dgm:t>
        <a:bodyPr/>
        <a:lstStyle/>
        <a:p>
          <a:endParaRPr lang="en-US"/>
        </a:p>
      </dgm:t>
    </dgm:pt>
    <dgm:pt modelId="{46680AEC-8C51-4259-AF3B-EA1DBCE85E1F}">
      <dgm:prSet/>
      <dgm:spPr/>
      <dgm:t>
        <a:bodyPr/>
        <a:lstStyle/>
        <a:p>
          <a:pPr rtl="0"/>
          <a:r>
            <a:rPr lang="en-US" dirty="0"/>
            <a:t>High Availability</a:t>
          </a:r>
        </a:p>
      </dgm:t>
    </dgm:pt>
    <dgm:pt modelId="{F0DF6731-4070-4A2B-B33A-30319BE8756F}" type="parTrans" cxnId="{63BCFE67-2FB1-4C61-BB99-32ED4564AE4A}">
      <dgm:prSet/>
      <dgm:spPr/>
      <dgm:t>
        <a:bodyPr/>
        <a:lstStyle/>
        <a:p>
          <a:endParaRPr lang="en-US"/>
        </a:p>
      </dgm:t>
    </dgm:pt>
    <dgm:pt modelId="{D129E410-F073-47F1-A28D-2F17B0B69305}" type="sibTrans" cxnId="{63BCFE67-2FB1-4C61-BB99-32ED4564AE4A}">
      <dgm:prSet/>
      <dgm:spPr/>
      <dgm:t>
        <a:bodyPr/>
        <a:lstStyle/>
        <a:p>
          <a:endParaRPr lang="en-US"/>
        </a:p>
      </dgm:t>
    </dgm:pt>
    <dgm:pt modelId="{43A754CE-F742-4905-8EDC-C730D0CB37FE}">
      <dgm:prSet/>
      <dgm:spPr/>
      <dgm:t>
        <a:bodyPr/>
        <a:lstStyle/>
        <a:p>
          <a:pPr rtl="0"/>
          <a:r>
            <a:rPr lang="en-US" dirty="0"/>
            <a:t>High Productivity</a:t>
          </a:r>
        </a:p>
      </dgm:t>
    </dgm:pt>
    <dgm:pt modelId="{4E6B7870-F02C-467E-849E-639D31E0A21C}" type="parTrans" cxnId="{BFEBC5B1-687E-46C0-81CE-296280690CF4}">
      <dgm:prSet/>
      <dgm:spPr/>
      <dgm:t>
        <a:bodyPr/>
        <a:lstStyle/>
        <a:p>
          <a:endParaRPr lang="en-US"/>
        </a:p>
      </dgm:t>
    </dgm:pt>
    <dgm:pt modelId="{9FE88A74-76C6-4D8D-98A8-12ACCA835AB6}" type="sibTrans" cxnId="{BFEBC5B1-687E-46C0-81CE-296280690CF4}">
      <dgm:prSet/>
      <dgm:spPr/>
      <dgm:t>
        <a:bodyPr/>
        <a:lstStyle/>
        <a:p>
          <a:endParaRPr lang="en-US"/>
        </a:p>
      </dgm:t>
    </dgm:pt>
    <dgm:pt modelId="{1989D8B2-1BE2-46B6-B34D-80F29A1EB4DE}">
      <dgm:prSet/>
      <dgm:spPr/>
      <dgm:t>
        <a:bodyPr/>
        <a:lstStyle/>
        <a:p>
          <a:pPr rtl="0"/>
          <a:r>
            <a:rPr lang="en-US" dirty="0"/>
            <a:t>Environment friendly</a:t>
          </a:r>
        </a:p>
      </dgm:t>
    </dgm:pt>
    <dgm:pt modelId="{C0DADE5D-F7AA-4F2C-ADEC-1A7069495D96}" type="parTrans" cxnId="{FB89330B-00A8-4644-A183-E73D2EB69146}">
      <dgm:prSet/>
      <dgm:spPr/>
      <dgm:t>
        <a:bodyPr/>
        <a:lstStyle/>
        <a:p>
          <a:endParaRPr lang="en-US"/>
        </a:p>
      </dgm:t>
    </dgm:pt>
    <dgm:pt modelId="{877B263A-A1C8-43EB-A8A3-F77BB00DFECB}" type="sibTrans" cxnId="{FB89330B-00A8-4644-A183-E73D2EB69146}">
      <dgm:prSet/>
      <dgm:spPr/>
      <dgm:t>
        <a:bodyPr/>
        <a:lstStyle/>
        <a:p>
          <a:endParaRPr lang="en-US"/>
        </a:p>
      </dgm:t>
    </dgm:pt>
    <dgm:pt modelId="{6B671143-7D9C-4534-A071-B31F193CB2AE}">
      <dgm:prSet/>
      <dgm:spPr/>
      <dgm:t>
        <a:bodyPr/>
        <a:lstStyle/>
        <a:p>
          <a:pPr rtl="0"/>
          <a:r>
            <a:rPr lang="en-US" dirty="0"/>
            <a:t>Less Deployment Time</a:t>
          </a:r>
        </a:p>
      </dgm:t>
    </dgm:pt>
    <dgm:pt modelId="{C08AE378-1B41-470B-9563-9F6E9B47A3A6}" type="parTrans" cxnId="{A61B84AD-F3E5-4E75-BE42-4A6A18BAABB2}">
      <dgm:prSet/>
      <dgm:spPr/>
      <dgm:t>
        <a:bodyPr/>
        <a:lstStyle/>
        <a:p>
          <a:endParaRPr lang="en-US"/>
        </a:p>
      </dgm:t>
    </dgm:pt>
    <dgm:pt modelId="{3CEDADAD-AD69-4707-B281-EFB868BE2429}" type="sibTrans" cxnId="{A61B84AD-F3E5-4E75-BE42-4A6A18BAABB2}">
      <dgm:prSet/>
      <dgm:spPr/>
      <dgm:t>
        <a:bodyPr/>
        <a:lstStyle/>
        <a:p>
          <a:endParaRPr lang="en-US"/>
        </a:p>
      </dgm:t>
    </dgm:pt>
    <dgm:pt modelId="{1C623C71-34BB-4A15-A45D-A9AE57DE6FDC}">
      <dgm:prSet/>
      <dgm:spPr/>
      <dgm:t>
        <a:bodyPr/>
        <a:lstStyle/>
        <a:p>
          <a:endParaRPr lang="en-US" dirty="0"/>
        </a:p>
      </dgm:t>
    </dgm:pt>
    <dgm:pt modelId="{9BA4DAE2-BF2A-4607-8763-298D1F03C039}" type="parTrans" cxnId="{880196C8-E4E6-4E4A-9A39-477038F67694}">
      <dgm:prSet/>
      <dgm:spPr/>
      <dgm:t>
        <a:bodyPr/>
        <a:lstStyle/>
        <a:p>
          <a:endParaRPr lang="en-US"/>
        </a:p>
      </dgm:t>
    </dgm:pt>
    <dgm:pt modelId="{21056222-5294-4B39-A47A-9B961E70B2A1}" type="sibTrans" cxnId="{880196C8-E4E6-4E4A-9A39-477038F67694}">
      <dgm:prSet/>
      <dgm:spPr/>
      <dgm:t>
        <a:bodyPr/>
        <a:lstStyle/>
        <a:p>
          <a:endParaRPr lang="en-US"/>
        </a:p>
      </dgm:t>
    </dgm:pt>
    <dgm:pt modelId="{63588D8D-A4D7-4B1D-A16A-8863B24239E3}" type="pres">
      <dgm:prSet presAssocID="{CEED7811-05B6-4698-856D-E047F8E4CF30}" presName="compositeShape" presStyleCnt="0">
        <dgm:presLayoutVars>
          <dgm:chMax val="7"/>
          <dgm:dir/>
          <dgm:resizeHandles val="exact"/>
        </dgm:presLayoutVars>
      </dgm:prSet>
      <dgm:spPr/>
    </dgm:pt>
    <dgm:pt modelId="{B469A577-F739-4F51-B1AE-26BD2E525A10}" type="pres">
      <dgm:prSet presAssocID="{6272C479-4ED6-4772-89EF-74D6F834EC80}" presName="circ1" presStyleLbl="vennNode1" presStyleIdx="0" presStyleCnt="7"/>
      <dgm:spPr/>
    </dgm:pt>
    <dgm:pt modelId="{B9618C3C-53AC-4F60-9AB1-E808BA68E446}" type="pres">
      <dgm:prSet presAssocID="{6272C479-4ED6-4772-89EF-74D6F834EC80}" presName="circ1Tx" presStyleLbl="revTx" presStyleIdx="0" presStyleCnt="0">
        <dgm:presLayoutVars>
          <dgm:chMax val="0"/>
          <dgm:chPref val="0"/>
          <dgm:bulletEnabled val="1"/>
        </dgm:presLayoutVars>
      </dgm:prSet>
      <dgm:spPr/>
    </dgm:pt>
    <dgm:pt modelId="{DFB66475-500F-42A8-81F7-AEED8AA7CD3E}" type="pres">
      <dgm:prSet presAssocID="{31E6CD59-C9AF-4EFE-9339-6EA2DB81B7B8}" presName="circ2" presStyleLbl="vennNode1" presStyleIdx="1" presStyleCnt="7"/>
      <dgm:spPr/>
    </dgm:pt>
    <dgm:pt modelId="{4492965C-0726-42A8-B4A6-CAF6D8F36B95}" type="pres">
      <dgm:prSet presAssocID="{31E6CD59-C9AF-4EFE-9339-6EA2DB81B7B8}" presName="circ2Tx" presStyleLbl="revTx" presStyleIdx="0" presStyleCnt="0">
        <dgm:presLayoutVars>
          <dgm:chMax val="0"/>
          <dgm:chPref val="0"/>
          <dgm:bulletEnabled val="1"/>
        </dgm:presLayoutVars>
      </dgm:prSet>
      <dgm:spPr/>
    </dgm:pt>
    <dgm:pt modelId="{DE55D4FE-374F-4DBB-B454-711B474801DF}" type="pres">
      <dgm:prSet presAssocID="{2502211A-905E-4755-B7A6-A248F0896955}" presName="circ3" presStyleLbl="vennNode1" presStyleIdx="2" presStyleCnt="7"/>
      <dgm:spPr/>
    </dgm:pt>
    <dgm:pt modelId="{A9DD5467-E724-4B5D-859E-B08E60676E38}" type="pres">
      <dgm:prSet presAssocID="{2502211A-905E-4755-B7A6-A248F0896955}" presName="circ3Tx" presStyleLbl="revTx" presStyleIdx="0" presStyleCnt="0">
        <dgm:presLayoutVars>
          <dgm:chMax val="0"/>
          <dgm:chPref val="0"/>
          <dgm:bulletEnabled val="1"/>
        </dgm:presLayoutVars>
      </dgm:prSet>
      <dgm:spPr/>
    </dgm:pt>
    <dgm:pt modelId="{CD9EC061-4362-4C99-8F62-E820335CC632}" type="pres">
      <dgm:prSet presAssocID="{46680AEC-8C51-4259-AF3B-EA1DBCE85E1F}" presName="circ4" presStyleLbl="vennNode1" presStyleIdx="3" presStyleCnt="7"/>
      <dgm:spPr/>
    </dgm:pt>
    <dgm:pt modelId="{71717596-74AE-4E89-8C66-2F9BE4013664}" type="pres">
      <dgm:prSet presAssocID="{46680AEC-8C51-4259-AF3B-EA1DBCE85E1F}" presName="circ4Tx" presStyleLbl="revTx" presStyleIdx="0" presStyleCnt="0">
        <dgm:presLayoutVars>
          <dgm:chMax val="0"/>
          <dgm:chPref val="0"/>
          <dgm:bulletEnabled val="1"/>
        </dgm:presLayoutVars>
      </dgm:prSet>
      <dgm:spPr/>
    </dgm:pt>
    <dgm:pt modelId="{3F0AD8C3-8A15-4413-8399-CBF1C800F9AD}" type="pres">
      <dgm:prSet presAssocID="{43A754CE-F742-4905-8EDC-C730D0CB37FE}" presName="circ5" presStyleLbl="vennNode1" presStyleIdx="4" presStyleCnt="7"/>
      <dgm:spPr/>
    </dgm:pt>
    <dgm:pt modelId="{63A54FD8-193A-421D-B84D-CA0535C3F386}" type="pres">
      <dgm:prSet presAssocID="{43A754CE-F742-4905-8EDC-C730D0CB37FE}" presName="circ5Tx" presStyleLbl="revTx" presStyleIdx="0" presStyleCnt="0">
        <dgm:presLayoutVars>
          <dgm:chMax val="0"/>
          <dgm:chPref val="0"/>
          <dgm:bulletEnabled val="1"/>
        </dgm:presLayoutVars>
      </dgm:prSet>
      <dgm:spPr/>
    </dgm:pt>
    <dgm:pt modelId="{09702C5A-4853-43C7-9132-FAE7199B819E}" type="pres">
      <dgm:prSet presAssocID="{1989D8B2-1BE2-46B6-B34D-80F29A1EB4DE}" presName="circ6" presStyleLbl="vennNode1" presStyleIdx="5" presStyleCnt="7"/>
      <dgm:spPr/>
    </dgm:pt>
    <dgm:pt modelId="{0E8B9054-5098-4752-9960-C42AF6A77C32}" type="pres">
      <dgm:prSet presAssocID="{1989D8B2-1BE2-46B6-B34D-80F29A1EB4DE}" presName="circ6Tx" presStyleLbl="revTx" presStyleIdx="0" presStyleCnt="0">
        <dgm:presLayoutVars>
          <dgm:chMax val="0"/>
          <dgm:chPref val="0"/>
          <dgm:bulletEnabled val="1"/>
        </dgm:presLayoutVars>
      </dgm:prSet>
      <dgm:spPr/>
    </dgm:pt>
    <dgm:pt modelId="{C138A083-EFB3-4486-B69F-0FAE958B2244}" type="pres">
      <dgm:prSet presAssocID="{6B671143-7D9C-4534-A071-B31F193CB2AE}" presName="circ7" presStyleLbl="vennNode1" presStyleIdx="6" presStyleCnt="7"/>
      <dgm:spPr/>
    </dgm:pt>
    <dgm:pt modelId="{8DD6306D-6155-45A6-BC0F-4095725FC0D0}" type="pres">
      <dgm:prSet presAssocID="{6B671143-7D9C-4534-A071-B31F193CB2AE}" presName="circ7Tx" presStyleLbl="revTx" presStyleIdx="0" presStyleCnt="0">
        <dgm:presLayoutVars>
          <dgm:chMax val="0"/>
          <dgm:chPref val="0"/>
          <dgm:bulletEnabled val="1"/>
        </dgm:presLayoutVars>
      </dgm:prSet>
      <dgm:spPr/>
    </dgm:pt>
  </dgm:ptLst>
  <dgm:cxnLst>
    <dgm:cxn modelId="{FB89330B-00A8-4644-A183-E73D2EB69146}" srcId="{CEED7811-05B6-4698-856D-E047F8E4CF30}" destId="{1989D8B2-1BE2-46B6-B34D-80F29A1EB4DE}" srcOrd="5" destOrd="0" parTransId="{C0DADE5D-F7AA-4F2C-ADEC-1A7069495D96}" sibTransId="{877B263A-A1C8-43EB-A8A3-F77BB00DFECB}"/>
    <dgm:cxn modelId="{D52C0F22-E4D0-4275-9EFB-F930E9BC1886}" type="presOf" srcId="{6B671143-7D9C-4534-A071-B31F193CB2AE}" destId="{8DD6306D-6155-45A6-BC0F-4095725FC0D0}" srcOrd="0" destOrd="0" presId="urn:microsoft.com/office/officeart/2005/8/layout/venn1"/>
    <dgm:cxn modelId="{F4E0F328-829C-4A62-8107-5327E8A90443}" type="presOf" srcId="{2502211A-905E-4755-B7A6-A248F0896955}" destId="{A9DD5467-E724-4B5D-859E-B08E60676E38}" srcOrd="0" destOrd="0" presId="urn:microsoft.com/office/officeart/2005/8/layout/venn1"/>
    <dgm:cxn modelId="{C6D47864-257E-43E1-80AB-62D974DE8547}" type="presOf" srcId="{CEED7811-05B6-4698-856D-E047F8E4CF30}" destId="{63588D8D-A4D7-4B1D-A16A-8863B24239E3}" srcOrd="0" destOrd="0" presId="urn:microsoft.com/office/officeart/2005/8/layout/venn1"/>
    <dgm:cxn modelId="{63BCFE67-2FB1-4C61-BB99-32ED4564AE4A}" srcId="{CEED7811-05B6-4698-856D-E047F8E4CF30}" destId="{46680AEC-8C51-4259-AF3B-EA1DBCE85E1F}" srcOrd="3" destOrd="0" parTransId="{F0DF6731-4070-4A2B-B33A-30319BE8756F}" sibTransId="{D129E410-F073-47F1-A28D-2F17B0B69305}"/>
    <dgm:cxn modelId="{EF3D0C77-58D8-43A1-A9EA-4D90F0DF5FD1}" type="presOf" srcId="{46680AEC-8C51-4259-AF3B-EA1DBCE85E1F}" destId="{71717596-74AE-4E89-8C66-2F9BE4013664}" srcOrd="0" destOrd="0" presId="urn:microsoft.com/office/officeart/2005/8/layout/venn1"/>
    <dgm:cxn modelId="{411E687A-2CE3-485F-9296-099DB80FF78B}" srcId="{CEED7811-05B6-4698-856D-E047F8E4CF30}" destId="{31E6CD59-C9AF-4EFE-9339-6EA2DB81B7B8}" srcOrd="1" destOrd="0" parTransId="{A39E16D0-C63A-47AC-984F-D65C60EAEDC8}" sibTransId="{7EE6B6D5-09F4-476F-87BB-3290930A1A1E}"/>
    <dgm:cxn modelId="{A61B84AD-F3E5-4E75-BE42-4A6A18BAABB2}" srcId="{CEED7811-05B6-4698-856D-E047F8E4CF30}" destId="{6B671143-7D9C-4534-A071-B31F193CB2AE}" srcOrd="6" destOrd="0" parTransId="{C08AE378-1B41-470B-9563-9F6E9B47A3A6}" sibTransId="{3CEDADAD-AD69-4707-B281-EFB868BE2429}"/>
    <dgm:cxn modelId="{DB592FAE-CB9A-4EE8-A340-D708DE6F7205}" type="presOf" srcId="{31E6CD59-C9AF-4EFE-9339-6EA2DB81B7B8}" destId="{4492965C-0726-42A8-B4A6-CAF6D8F36B95}" srcOrd="0" destOrd="0" presId="urn:microsoft.com/office/officeart/2005/8/layout/venn1"/>
    <dgm:cxn modelId="{BFEBC5B1-687E-46C0-81CE-296280690CF4}" srcId="{CEED7811-05B6-4698-856D-E047F8E4CF30}" destId="{43A754CE-F742-4905-8EDC-C730D0CB37FE}" srcOrd="4" destOrd="0" parTransId="{4E6B7870-F02C-467E-849E-639D31E0A21C}" sibTransId="{9FE88A74-76C6-4D8D-98A8-12ACCA835AB6}"/>
    <dgm:cxn modelId="{A34D54BE-40F5-4999-8653-549B4BE92108}" srcId="{CEED7811-05B6-4698-856D-E047F8E4CF30}" destId="{6272C479-4ED6-4772-89EF-74D6F834EC80}" srcOrd="0" destOrd="0" parTransId="{E436ED32-989D-4751-8E4B-39166BF5A88C}" sibTransId="{0D19BC91-E28E-49E4-BB3C-1FB9DC8F98EC}"/>
    <dgm:cxn modelId="{880196C8-E4E6-4E4A-9A39-477038F67694}" srcId="{CEED7811-05B6-4698-856D-E047F8E4CF30}" destId="{1C623C71-34BB-4A15-A45D-A9AE57DE6FDC}" srcOrd="7" destOrd="0" parTransId="{9BA4DAE2-BF2A-4607-8763-298D1F03C039}" sibTransId="{21056222-5294-4B39-A47A-9B961E70B2A1}"/>
    <dgm:cxn modelId="{AC2845DE-E91F-4591-91E9-8BD21A8AA996}" type="presOf" srcId="{1989D8B2-1BE2-46B6-B34D-80F29A1EB4DE}" destId="{0E8B9054-5098-4752-9960-C42AF6A77C32}" srcOrd="0" destOrd="0" presId="urn:microsoft.com/office/officeart/2005/8/layout/venn1"/>
    <dgm:cxn modelId="{DFE3A7E4-F04A-4541-A9E6-4EC780D06554}" type="presOf" srcId="{6272C479-4ED6-4772-89EF-74D6F834EC80}" destId="{B9618C3C-53AC-4F60-9AB1-E808BA68E446}" srcOrd="0" destOrd="0" presId="urn:microsoft.com/office/officeart/2005/8/layout/venn1"/>
    <dgm:cxn modelId="{D3063CEA-5648-4581-8239-30BF51BAD552}" type="presOf" srcId="{43A754CE-F742-4905-8EDC-C730D0CB37FE}" destId="{63A54FD8-193A-421D-B84D-CA0535C3F386}" srcOrd="0" destOrd="0" presId="urn:microsoft.com/office/officeart/2005/8/layout/venn1"/>
    <dgm:cxn modelId="{4C12EEF2-32B6-406C-8444-C7B1C3B24FD5}" srcId="{CEED7811-05B6-4698-856D-E047F8E4CF30}" destId="{2502211A-905E-4755-B7A6-A248F0896955}" srcOrd="2" destOrd="0" parTransId="{E07720EB-02F0-424F-B707-AAFEAD566A21}" sibTransId="{CCE714C6-0606-4448-9C7E-0E1BDB3E5B6A}"/>
    <dgm:cxn modelId="{68FF49CB-195C-49B8-AADB-22E7BECE38C1}" type="presParOf" srcId="{63588D8D-A4D7-4B1D-A16A-8863B24239E3}" destId="{B469A577-F739-4F51-B1AE-26BD2E525A10}" srcOrd="0" destOrd="0" presId="urn:microsoft.com/office/officeart/2005/8/layout/venn1"/>
    <dgm:cxn modelId="{D67C1C15-04EB-40FA-B876-5C8C1CB5C861}" type="presParOf" srcId="{63588D8D-A4D7-4B1D-A16A-8863B24239E3}" destId="{B9618C3C-53AC-4F60-9AB1-E808BA68E446}" srcOrd="1" destOrd="0" presId="urn:microsoft.com/office/officeart/2005/8/layout/venn1"/>
    <dgm:cxn modelId="{C494A370-5BC7-451D-BB5C-F32968EC7BEB}" type="presParOf" srcId="{63588D8D-A4D7-4B1D-A16A-8863B24239E3}" destId="{DFB66475-500F-42A8-81F7-AEED8AA7CD3E}" srcOrd="2" destOrd="0" presId="urn:microsoft.com/office/officeart/2005/8/layout/venn1"/>
    <dgm:cxn modelId="{CB0274E5-689A-4F41-B2C1-4EFC6C708C76}" type="presParOf" srcId="{63588D8D-A4D7-4B1D-A16A-8863B24239E3}" destId="{4492965C-0726-42A8-B4A6-CAF6D8F36B95}" srcOrd="3" destOrd="0" presId="urn:microsoft.com/office/officeart/2005/8/layout/venn1"/>
    <dgm:cxn modelId="{1C4A05A3-2375-4253-B83A-D7911348D24D}" type="presParOf" srcId="{63588D8D-A4D7-4B1D-A16A-8863B24239E3}" destId="{DE55D4FE-374F-4DBB-B454-711B474801DF}" srcOrd="4" destOrd="0" presId="urn:microsoft.com/office/officeart/2005/8/layout/venn1"/>
    <dgm:cxn modelId="{F47320CF-04AA-4830-8A73-A05AD9C7642C}" type="presParOf" srcId="{63588D8D-A4D7-4B1D-A16A-8863B24239E3}" destId="{A9DD5467-E724-4B5D-859E-B08E60676E38}" srcOrd="5" destOrd="0" presId="urn:microsoft.com/office/officeart/2005/8/layout/venn1"/>
    <dgm:cxn modelId="{D4925CBE-D697-4DD0-9E14-6E5CF78493B1}" type="presParOf" srcId="{63588D8D-A4D7-4B1D-A16A-8863B24239E3}" destId="{CD9EC061-4362-4C99-8F62-E820335CC632}" srcOrd="6" destOrd="0" presId="urn:microsoft.com/office/officeart/2005/8/layout/venn1"/>
    <dgm:cxn modelId="{CEC5AA2D-93EF-4CB9-8FE8-AAD817D67122}" type="presParOf" srcId="{63588D8D-A4D7-4B1D-A16A-8863B24239E3}" destId="{71717596-74AE-4E89-8C66-2F9BE4013664}" srcOrd="7" destOrd="0" presId="urn:microsoft.com/office/officeart/2005/8/layout/venn1"/>
    <dgm:cxn modelId="{FFEB3666-10C1-47BE-A8BF-B89BE1343C6A}" type="presParOf" srcId="{63588D8D-A4D7-4B1D-A16A-8863B24239E3}" destId="{3F0AD8C3-8A15-4413-8399-CBF1C800F9AD}" srcOrd="8" destOrd="0" presId="urn:microsoft.com/office/officeart/2005/8/layout/venn1"/>
    <dgm:cxn modelId="{741C793C-6FDC-42E3-8F89-FC124A8EF77F}" type="presParOf" srcId="{63588D8D-A4D7-4B1D-A16A-8863B24239E3}" destId="{63A54FD8-193A-421D-B84D-CA0535C3F386}" srcOrd="9" destOrd="0" presId="urn:microsoft.com/office/officeart/2005/8/layout/venn1"/>
    <dgm:cxn modelId="{77604E72-83B0-49C5-BA1D-76E2FFC8500F}" type="presParOf" srcId="{63588D8D-A4D7-4B1D-A16A-8863B24239E3}" destId="{09702C5A-4853-43C7-9132-FAE7199B819E}" srcOrd="10" destOrd="0" presId="urn:microsoft.com/office/officeart/2005/8/layout/venn1"/>
    <dgm:cxn modelId="{082629AC-7235-4C95-82DA-BFEFB7C58213}" type="presParOf" srcId="{63588D8D-A4D7-4B1D-A16A-8863B24239E3}" destId="{0E8B9054-5098-4752-9960-C42AF6A77C32}" srcOrd="11" destOrd="0" presId="urn:microsoft.com/office/officeart/2005/8/layout/venn1"/>
    <dgm:cxn modelId="{9CA8D45B-399D-4954-A45D-14328FDA51C3}" type="presParOf" srcId="{63588D8D-A4D7-4B1D-A16A-8863B24239E3}" destId="{C138A083-EFB3-4486-B69F-0FAE958B2244}" srcOrd="12" destOrd="0" presId="urn:microsoft.com/office/officeart/2005/8/layout/venn1"/>
    <dgm:cxn modelId="{CB4627DE-247A-4E72-9E55-8D8AFD95F65F}" type="presParOf" srcId="{63588D8D-A4D7-4B1D-A16A-8863B24239E3}" destId="{8DD6306D-6155-45A6-BC0F-4095725FC0D0}"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689C5-7815-4856-935B-6A1A7A79E237}" type="doc">
      <dgm:prSet loTypeId="urn:microsoft.com/office/officeart/2005/8/layout/hList3" loCatId="list" qsTypeId="urn:microsoft.com/office/officeart/2005/8/quickstyle/simple1" qsCatId="simple" csTypeId="urn:microsoft.com/office/officeart/2005/8/colors/accent6_1" csCatId="accent6" phldr="1"/>
      <dgm:spPr/>
      <dgm:t>
        <a:bodyPr/>
        <a:lstStyle/>
        <a:p>
          <a:endParaRPr lang="en-US"/>
        </a:p>
      </dgm:t>
    </dgm:pt>
    <dgm:pt modelId="{27C684EC-2746-4255-9F8F-2102BE8BA537}">
      <dgm:prSet phldrT="[Text]"/>
      <dgm:spPr/>
      <dgm:t>
        <a:bodyPr/>
        <a:lstStyle/>
        <a:p>
          <a:r>
            <a:rPr lang="en-US" dirty="0"/>
            <a:t>IAAS </a:t>
          </a:r>
          <a:r>
            <a:rPr lang="en-US" dirty="0" err="1"/>
            <a:t>vs</a:t>
          </a:r>
          <a:r>
            <a:rPr lang="en-US" dirty="0"/>
            <a:t> PCF</a:t>
          </a:r>
        </a:p>
      </dgm:t>
    </dgm:pt>
    <dgm:pt modelId="{31057117-CA2D-41CE-9CF7-EE08C768BD7A}" type="parTrans" cxnId="{4A49961D-7DEF-430E-AE06-31EED2A6368F}">
      <dgm:prSet/>
      <dgm:spPr/>
      <dgm:t>
        <a:bodyPr/>
        <a:lstStyle/>
        <a:p>
          <a:endParaRPr lang="en-US"/>
        </a:p>
      </dgm:t>
    </dgm:pt>
    <dgm:pt modelId="{702BFD31-DC20-44B7-B57E-2DA7C7CB12BB}" type="sibTrans" cxnId="{4A49961D-7DEF-430E-AE06-31EED2A6368F}">
      <dgm:prSet/>
      <dgm:spPr/>
      <dgm:t>
        <a:bodyPr/>
        <a:lstStyle/>
        <a:p>
          <a:endParaRPr lang="en-US"/>
        </a:p>
      </dgm:t>
    </dgm:pt>
    <dgm:pt modelId="{566E8243-03AF-4B86-912C-424D1F55837F}">
      <dgm:prSet phldrT="[Text]" custT="1"/>
      <dgm:spPr/>
      <dgm:t>
        <a:bodyPr/>
        <a:lstStyle/>
        <a:p>
          <a:pPr algn="l"/>
          <a:endParaRPr lang="en-US" sz="2000" dirty="0"/>
        </a:p>
      </dgm:t>
    </dgm:pt>
    <dgm:pt modelId="{6409787E-9392-42E1-8B9E-933873846F20}" type="parTrans" cxnId="{A147082A-29B6-4CC8-AB19-E86EFC0BA527}">
      <dgm:prSet/>
      <dgm:spPr/>
      <dgm:t>
        <a:bodyPr/>
        <a:lstStyle/>
        <a:p>
          <a:endParaRPr lang="en-US"/>
        </a:p>
      </dgm:t>
    </dgm:pt>
    <dgm:pt modelId="{A85247BF-626A-4EFF-B938-1F91509B9089}" type="sibTrans" cxnId="{A147082A-29B6-4CC8-AB19-E86EFC0BA527}">
      <dgm:prSet/>
      <dgm:spPr/>
      <dgm:t>
        <a:bodyPr/>
        <a:lstStyle/>
        <a:p>
          <a:endParaRPr lang="en-US"/>
        </a:p>
      </dgm:t>
    </dgm:pt>
    <dgm:pt modelId="{E8DA6EA1-86D8-42B2-8D53-9F666883E472}">
      <dgm:prSet phldrT="[Text]" custT="1"/>
      <dgm:spPr/>
      <dgm:t>
        <a:bodyPr/>
        <a:lstStyle/>
        <a:p>
          <a:r>
            <a:rPr lang="en-US" sz="2400" i="1" dirty="0"/>
            <a:t>Common application needs are handled by the platform so we can focus on the business value</a:t>
          </a:r>
        </a:p>
      </dgm:t>
    </dgm:pt>
    <dgm:pt modelId="{EFEE8894-D3B7-43A4-B997-88E5DF3A939A}" type="parTrans" cxnId="{AC357F5C-301C-44FC-BA2A-2BD53006EAC7}">
      <dgm:prSet/>
      <dgm:spPr/>
      <dgm:t>
        <a:bodyPr/>
        <a:lstStyle/>
        <a:p>
          <a:endParaRPr lang="en-US"/>
        </a:p>
      </dgm:t>
    </dgm:pt>
    <dgm:pt modelId="{BCDF5A9E-4B02-46F7-A31A-D7D9ECED55D0}" type="sibTrans" cxnId="{AC357F5C-301C-44FC-BA2A-2BD53006EAC7}">
      <dgm:prSet/>
      <dgm:spPr/>
      <dgm:t>
        <a:bodyPr/>
        <a:lstStyle/>
        <a:p>
          <a:endParaRPr lang="en-US"/>
        </a:p>
      </dgm:t>
    </dgm:pt>
    <dgm:pt modelId="{83959DA4-EF1E-48E4-9B22-5FFFB7FB7143}">
      <dgm:prSet custT="1"/>
      <dgm:spPr/>
      <dgm:t>
        <a:bodyPr/>
        <a:lstStyle/>
        <a:p>
          <a:r>
            <a:rPr lang="en-US" sz="2000" dirty="0"/>
            <a:t>Configure Firewall</a:t>
          </a:r>
        </a:p>
      </dgm:t>
    </dgm:pt>
    <dgm:pt modelId="{942EBAE6-860F-4526-BD34-AEEC35438CD3}" type="parTrans" cxnId="{8A945A17-7612-4EA4-9C1A-3F8A5E193EE7}">
      <dgm:prSet/>
      <dgm:spPr/>
      <dgm:t>
        <a:bodyPr/>
        <a:lstStyle/>
        <a:p>
          <a:endParaRPr lang="en-US"/>
        </a:p>
      </dgm:t>
    </dgm:pt>
    <dgm:pt modelId="{4C876FC9-B9DE-4909-85AD-F0C6DE7F1779}" type="sibTrans" cxnId="{8A945A17-7612-4EA4-9C1A-3F8A5E193EE7}">
      <dgm:prSet/>
      <dgm:spPr/>
      <dgm:t>
        <a:bodyPr/>
        <a:lstStyle/>
        <a:p>
          <a:endParaRPr lang="en-US"/>
        </a:p>
      </dgm:t>
    </dgm:pt>
    <dgm:pt modelId="{1F33E518-A7B3-4910-ABE8-DE7B3F3AAB51}">
      <dgm:prSet custT="1"/>
      <dgm:spPr/>
      <dgm:t>
        <a:bodyPr/>
        <a:lstStyle/>
        <a:p>
          <a:r>
            <a:rPr lang="en-US" sz="2000" dirty="0"/>
            <a:t>Configure service connectivity</a:t>
          </a:r>
        </a:p>
      </dgm:t>
    </dgm:pt>
    <dgm:pt modelId="{376457AC-C0C5-4B51-B89D-732BD6CB59DE}" type="parTrans" cxnId="{4B5E6619-67A2-4790-B7B4-466337C1A0C7}">
      <dgm:prSet/>
      <dgm:spPr/>
      <dgm:t>
        <a:bodyPr/>
        <a:lstStyle/>
        <a:p>
          <a:endParaRPr lang="en-US"/>
        </a:p>
      </dgm:t>
    </dgm:pt>
    <dgm:pt modelId="{5F45B7F3-A70F-4872-A6E4-AC240D402C00}" type="sibTrans" cxnId="{4B5E6619-67A2-4790-B7B4-466337C1A0C7}">
      <dgm:prSet/>
      <dgm:spPr/>
      <dgm:t>
        <a:bodyPr/>
        <a:lstStyle/>
        <a:p>
          <a:endParaRPr lang="en-US"/>
        </a:p>
      </dgm:t>
    </dgm:pt>
    <dgm:pt modelId="{1C389B33-E50E-4806-8D3E-C526BA816616}">
      <dgm:prSet custT="1"/>
      <dgm:spPr/>
      <dgm:t>
        <a:bodyPr/>
        <a:lstStyle/>
        <a:p>
          <a:endParaRPr lang="en-US" sz="2000" dirty="0"/>
        </a:p>
      </dgm:t>
    </dgm:pt>
    <dgm:pt modelId="{70050BC9-D4C3-401A-8ADB-1FB69D20752B}" type="parTrans" cxnId="{627AB0F1-0E97-4238-9AFE-4D2ECD9B2281}">
      <dgm:prSet/>
      <dgm:spPr/>
      <dgm:t>
        <a:bodyPr/>
        <a:lstStyle/>
        <a:p>
          <a:endParaRPr lang="en-US"/>
        </a:p>
      </dgm:t>
    </dgm:pt>
    <dgm:pt modelId="{95977C7D-740C-4139-9A6B-5DC422445274}" type="sibTrans" cxnId="{627AB0F1-0E97-4238-9AFE-4D2ECD9B2281}">
      <dgm:prSet/>
      <dgm:spPr/>
      <dgm:t>
        <a:bodyPr/>
        <a:lstStyle/>
        <a:p>
          <a:endParaRPr lang="en-US"/>
        </a:p>
      </dgm:t>
    </dgm:pt>
    <dgm:pt modelId="{DBB64F70-C7CF-48A8-9BFA-FFB9AA09A883}">
      <dgm:prSet custT="1"/>
      <dgm:spPr/>
      <dgm:t>
        <a:bodyPr/>
        <a:lstStyle/>
        <a:p>
          <a:r>
            <a:rPr lang="en-US" sz="2000" dirty="0"/>
            <a:t>Configure SSL Termination</a:t>
          </a:r>
        </a:p>
      </dgm:t>
    </dgm:pt>
    <dgm:pt modelId="{3F788600-004F-40AC-A768-0AB7AF57A566}" type="parTrans" cxnId="{06C1E693-630C-4302-98F0-FCD33D6E26F1}">
      <dgm:prSet/>
      <dgm:spPr/>
      <dgm:t>
        <a:bodyPr/>
        <a:lstStyle/>
        <a:p>
          <a:endParaRPr lang="en-US"/>
        </a:p>
      </dgm:t>
    </dgm:pt>
    <dgm:pt modelId="{B2A79207-7462-4506-A4BB-5904414FB212}" type="sibTrans" cxnId="{06C1E693-630C-4302-98F0-FCD33D6E26F1}">
      <dgm:prSet/>
      <dgm:spPr/>
      <dgm:t>
        <a:bodyPr/>
        <a:lstStyle/>
        <a:p>
          <a:endParaRPr lang="en-US"/>
        </a:p>
      </dgm:t>
    </dgm:pt>
    <dgm:pt modelId="{E4B05AF3-943C-45CC-99A0-944A71B18EEB}">
      <dgm:prSet custT="1"/>
      <dgm:spPr/>
      <dgm:t>
        <a:bodyPr/>
        <a:lstStyle/>
        <a:p>
          <a:r>
            <a:rPr lang="en-US" sz="2000" dirty="0"/>
            <a:t>Configure Load balancer</a:t>
          </a:r>
        </a:p>
      </dgm:t>
    </dgm:pt>
    <dgm:pt modelId="{CE209D8A-C025-4FF9-AF8F-FE67329F7AD8}" type="parTrans" cxnId="{58D479F8-E6B5-411C-91C0-8A9D79BC768D}">
      <dgm:prSet/>
      <dgm:spPr/>
      <dgm:t>
        <a:bodyPr/>
        <a:lstStyle/>
        <a:p>
          <a:endParaRPr lang="en-US"/>
        </a:p>
      </dgm:t>
    </dgm:pt>
    <dgm:pt modelId="{70D2380A-226F-47A1-A52F-365F768B4128}" type="sibTrans" cxnId="{58D479F8-E6B5-411C-91C0-8A9D79BC768D}">
      <dgm:prSet/>
      <dgm:spPr/>
      <dgm:t>
        <a:bodyPr/>
        <a:lstStyle/>
        <a:p>
          <a:endParaRPr lang="en-US"/>
        </a:p>
      </dgm:t>
    </dgm:pt>
    <dgm:pt modelId="{26F332FA-16CB-46E5-8DE1-F5FF7DDD0B85}">
      <dgm:prSet custT="1"/>
      <dgm:spPr/>
      <dgm:t>
        <a:bodyPr/>
        <a:lstStyle/>
        <a:p>
          <a:r>
            <a:rPr lang="en-US" sz="2000" dirty="0"/>
            <a:t>Deploy Application</a:t>
          </a:r>
        </a:p>
      </dgm:t>
    </dgm:pt>
    <dgm:pt modelId="{D588A29D-60F2-49E9-937B-02B572190DC9}" type="parTrans" cxnId="{8930F09B-6E2D-47CD-A28D-B7FA3C90C696}">
      <dgm:prSet/>
      <dgm:spPr/>
      <dgm:t>
        <a:bodyPr/>
        <a:lstStyle/>
        <a:p>
          <a:endParaRPr lang="en-US"/>
        </a:p>
      </dgm:t>
    </dgm:pt>
    <dgm:pt modelId="{2054D6F5-E703-4372-884A-C3133826ED17}" type="sibTrans" cxnId="{8930F09B-6E2D-47CD-A28D-B7FA3C90C696}">
      <dgm:prSet/>
      <dgm:spPr/>
      <dgm:t>
        <a:bodyPr/>
        <a:lstStyle/>
        <a:p>
          <a:endParaRPr lang="en-US"/>
        </a:p>
      </dgm:t>
    </dgm:pt>
    <dgm:pt modelId="{7AD5223A-3E02-4368-ACAA-A369D10FE0A6}">
      <dgm:prSet custT="1"/>
      <dgm:spPr/>
      <dgm:t>
        <a:bodyPr/>
        <a:lstStyle/>
        <a:p>
          <a:r>
            <a:rPr lang="en-US" sz="2000" dirty="0"/>
            <a:t>Install Application runtime</a:t>
          </a:r>
        </a:p>
      </dgm:t>
    </dgm:pt>
    <dgm:pt modelId="{D031DE73-A457-495F-80CF-57F1C77650B5}" type="parTrans" cxnId="{8FB6C056-9CFD-4FE9-A2F7-136BBEC50D12}">
      <dgm:prSet/>
      <dgm:spPr/>
      <dgm:t>
        <a:bodyPr/>
        <a:lstStyle/>
        <a:p>
          <a:endParaRPr lang="en-US"/>
        </a:p>
      </dgm:t>
    </dgm:pt>
    <dgm:pt modelId="{EC0D66A5-58A1-4605-89C3-25E7C3C2C10C}" type="sibTrans" cxnId="{8FB6C056-9CFD-4FE9-A2F7-136BBEC50D12}">
      <dgm:prSet/>
      <dgm:spPr/>
      <dgm:t>
        <a:bodyPr/>
        <a:lstStyle/>
        <a:p>
          <a:endParaRPr lang="en-US"/>
        </a:p>
      </dgm:t>
    </dgm:pt>
    <dgm:pt modelId="{1E0ED1EE-FDB5-47D1-BA33-418DB48D2830}">
      <dgm:prSet custT="1"/>
      <dgm:spPr/>
      <dgm:t>
        <a:bodyPr/>
        <a:lstStyle/>
        <a:p>
          <a:r>
            <a:rPr lang="en-US" sz="2000" dirty="0"/>
            <a:t>Provision a VM </a:t>
          </a:r>
        </a:p>
      </dgm:t>
    </dgm:pt>
    <dgm:pt modelId="{BE9D69E5-852E-438D-B71F-EE1B952A89F0}" type="parTrans" cxnId="{0ADB472B-9AF6-4CAE-8D57-046E86F3D46E}">
      <dgm:prSet/>
      <dgm:spPr/>
      <dgm:t>
        <a:bodyPr/>
        <a:lstStyle/>
        <a:p>
          <a:endParaRPr lang="en-US"/>
        </a:p>
      </dgm:t>
    </dgm:pt>
    <dgm:pt modelId="{39388E40-6003-4EAB-98EA-4A430B9DBBF2}" type="sibTrans" cxnId="{0ADB472B-9AF6-4CAE-8D57-046E86F3D46E}">
      <dgm:prSet/>
      <dgm:spPr/>
      <dgm:t>
        <a:bodyPr/>
        <a:lstStyle/>
        <a:p>
          <a:endParaRPr lang="en-US"/>
        </a:p>
      </dgm:t>
    </dgm:pt>
    <dgm:pt modelId="{6E6340E4-E5B5-48BA-9E7B-02E7DA456E63}" type="pres">
      <dgm:prSet presAssocID="{DFB689C5-7815-4856-935B-6A1A7A79E237}" presName="composite" presStyleCnt="0">
        <dgm:presLayoutVars>
          <dgm:chMax val="1"/>
          <dgm:dir/>
          <dgm:resizeHandles val="exact"/>
        </dgm:presLayoutVars>
      </dgm:prSet>
      <dgm:spPr/>
    </dgm:pt>
    <dgm:pt modelId="{04DF5DB8-82FE-47F8-8B31-353396D94436}" type="pres">
      <dgm:prSet presAssocID="{27C684EC-2746-4255-9F8F-2102BE8BA537}" presName="roof" presStyleLbl="dkBgShp" presStyleIdx="0" presStyleCnt="2" custScaleY="45837"/>
      <dgm:spPr/>
    </dgm:pt>
    <dgm:pt modelId="{2C33427E-3225-4CD7-B2BB-D7DE6CD8B29F}" type="pres">
      <dgm:prSet presAssocID="{27C684EC-2746-4255-9F8F-2102BE8BA537}" presName="pillars" presStyleCnt="0"/>
      <dgm:spPr/>
    </dgm:pt>
    <dgm:pt modelId="{8E28CE77-F852-4562-B8DF-39C487F0E3C8}" type="pres">
      <dgm:prSet presAssocID="{27C684EC-2746-4255-9F8F-2102BE8BA537}" presName="pillar1" presStyleLbl="node1" presStyleIdx="0" presStyleCnt="2" custScaleY="125965" custLinFactNeighborX="-622">
        <dgm:presLayoutVars>
          <dgm:bulletEnabled val="1"/>
        </dgm:presLayoutVars>
      </dgm:prSet>
      <dgm:spPr/>
    </dgm:pt>
    <dgm:pt modelId="{00AC7619-3234-4213-AF94-CADE8DA6400C}" type="pres">
      <dgm:prSet presAssocID="{E8DA6EA1-86D8-42B2-8D53-9F666883E472}" presName="pillarX" presStyleLbl="node1" presStyleIdx="1" presStyleCnt="2" custScaleY="126214">
        <dgm:presLayoutVars>
          <dgm:bulletEnabled val="1"/>
        </dgm:presLayoutVars>
      </dgm:prSet>
      <dgm:spPr/>
    </dgm:pt>
    <dgm:pt modelId="{58647B68-5583-446E-88D1-AC6AA5210681}" type="pres">
      <dgm:prSet presAssocID="{27C684EC-2746-4255-9F8F-2102BE8BA537}" presName="base" presStyleLbl="dkBgShp" presStyleIdx="1" presStyleCnt="2" custFlipVert="0" custScaleY="13678"/>
      <dgm:spPr/>
    </dgm:pt>
  </dgm:ptLst>
  <dgm:cxnLst>
    <dgm:cxn modelId="{4624C202-F937-4080-A0AF-3E98EB9D3220}" type="presOf" srcId="{7AD5223A-3E02-4368-ACAA-A369D10FE0A6}" destId="{8E28CE77-F852-4562-B8DF-39C487F0E3C8}" srcOrd="0" destOrd="6" presId="urn:microsoft.com/office/officeart/2005/8/layout/hList3"/>
    <dgm:cxn modelId="{8A945A17-7612-4EA4-9C1A-3F8A5E193EE7}" srcId="{566E8243-03AF-4B86-912C-424D1F55837F}" destId="{83959DA4-EF1E-48E4-9B22-5FFFB7FB7143}" srcOrd="0" destOrd="0" parTransId="{942EBAE6-860F-4526-BD34-AEEC35438CD3}" sibTransId="{4C876FC9-B9DE-4909-85AD-F0C6DE7F1779}"/>
    <dgm:cxn modelId="{4B5E6619-67A2-4790-B7B4-466337C1A0C7}" srcId="{566E8243-03AF-4B86-912C-424D1F55837F}" destId="{1F33E518-A7B3-4910-ABE8-DE7B3F3AAB51}" srcOrd="1" destOrd="0" parTransId="{376457AC-C0C5-4B51-B89D-732BD6CB59DE}" sibTransId="{5F45B7F3-A70F-4872-A6E4-AC240D402C00}"/>
    <dgm:cxn modelId="{4A49961D-7DEF-430E-AE06-31EED2A6368F}" srcId="{DFB689C5-7815-4856-935B-6A1A7A79E237}" destId="{27C684EC-2746-4255-9F8F-2102BE8BA537}" srcOrd="0" destOrd="0" parTransId="{31057117-CA2D-41CE-9CF7-EE08C768BD7A}" sibTransId="{702BFD31-DC20-44B7-B57E-2DA7C7CB12BB}"/>
    <dgm:cxn modelId="{A147082A-29B6-4CC8-AB19-E86EFC0BA527}" srcId="{27C684EC-2746-4255-9F8F-2102BE8BA537}" destId="{566E8243-03AF-4B86-912C-424D1F55837F}" srcOrd="0" destOrd="0" parTransId="{6409787E-9392-42E1-8B9E-933873846F20}" sibTransId="{A85247BF-626A-4EFF-B938-1F91509B9089}"/>
    <dgm:cxn modelId="{0ADB472B-9AF6-4CAE-8D57-046E86F3D46E}" srcId="{566E8243-03AF-4B86-912C-424D1F55837F}" destId="{1E0ED1EE-FDB5-47D1-BA33-418DB48D2830}" srcOrd="6" destOrd="0" parTransId="{BE9D69E5-852E-438D-B71F-EE1B952A89F0}" sibTransId="{39388E40-6003-4EAB-98EA-4A430B9DBBF2}"/>
    <dgm:cxn modelId="{01B5123D-E52C-4392-A1A5-4CA5E6510DA8}" type="presOf" srcId="{1F33E518-A7B3-4910-ABE8-DE7B3F3AAB51}" destId="{8E28CE77-F852-4562-B8DF-39C487F0E3C8}" srcOrd="0" destOrd="2" presId="urn:microsoft.com/office/officeart/2005/8/layout/hList3"/>
    <dgm:cxn modelId="{4389F440-F97A-4E21-A414-CE41581F6C05}" type="presOf" srcId="{1C389B33-E50E-4806-8D3E-C526BA816616}" destId="{8E28CE77-F852-4562-B8DF-39C487F0E3C8}" srcOrd="0" destOrd="8" presId="urn:microsoft.com/office/officeart/2005/8/layout/hList3"/>
    <dgm:cxn modelId="{AC357F5C-301C-44FC-BA2A-2BD53006EAC7}" srcId="{27C684EC-2746-4255-9F8F-2102BE8BA537}" destId="{E8DA6EA1-86D8-42B2-8D53-9F666883E472}" srcOrd="1" destOrd="0" parTransId="{EFEE8894-D3B7-43A4-B997-88E5DF3A939A}" sibTransId="{BCDF5A9E-4B02-46F7-A31A-D7D9ECED55D0}"/>
    <dgm:cxn modelId="{8039BF49-D1EE-48BF-BDAA-C30A3D40C91B}" type="presOf" srcId="{DBB64F70-C7CF-48A8-9BFA-FFB9AA09A883}" destId="{8E28CE77-F852-4562-B8DF-39C487F0E3C8}" srcOrd="0" destOrd="3" presId="urn:microsoft.com/office/officeart/2005/8/layout/hList3"/>
    <dgm:cxn modelId="{A742E26A-7570-4D60-92EC-06FDD42B57A3}" type="presOf" srcId="{1E0ED1EE-FDB5-47D1-BA33-418DB48D2830}" destId="{8E28CE77-F852-4562-B8DF-39C487F0E3C8}" srcOrd="0" destOrd="7" presId="urn:microsoft.com/office/officeart/2005/8/layout/hList3"/>
    <dgm:cxn modelId="{E03BD96B-DA7E-4F6D-AB96-D8D73FF3C3F6}" type="presOf" srcId="{566E8243-03AF-4B86-912C-424D1F55837F}" destId="{8E28CE77-F852-4562-B8DF-39C487F0E3C8}" srcOrd="0" destOrd="0" presId="urn:microsoft.com/office/officeart/2005/8/layout/hList3"/>
    <dgm:cxn modelId="{DDE2A574-112E-49C5-A864-84ABD1C45D11}" type="presOf" srcId="{27C684EC-2746-4255-9F8F-2102BE8BA537}" destId="{04DF5DB8-82FE-47F8-8B31-353396D94436}" srcOrd="0" destOrd="0" presId="urn:microsoft.com/office/officeart/2005/8/layout/hList3"/>
    <dgm:cxn modelId="{8FB6C056-9CFD-4FE9-A2F7-136BBEC50D12}" srcId="{566E8243-03AF-4B86-912C-424D1F55837F}" destId="{7AD5223A-3E02-4368-ACAA-A369D10FE0A6}" srcOrd="5" destOrd="0" parTransId="{D031DE73-A457-495F-80CF-57F1C77650B5}" sibTransId="{EC0D66A5-58A1-4605-89C3-25E7C3C2C10C}"/>
    <dgm:cxn modelId="{F689ED7F-D932-49C3-9772-D73B35C00E1B}" type="presOf" srcId="{DFB689C5-7815-4856-935B-6A1A7A79E237}" destId="{6E6340E4-E5B5-48BA-9E7B-02E7DA456E63}" srcOrd="0" destOrd="0" presId="urn:microsoft.com/office/officeart/2005/8/layout/hList3"/>
    <dgm:cxn modelId="{8724ED84-98E1-40FD-A411-B80DF94BEEF1}" type="presOf" srcId="{83959DA4-EF1E-48E4-9B22-5FFFB7FB7143}" destId="{8E28CE77-F852-4562-B8DF-39C487F0E3C8}" srcOrd="0" destOrd="1" presId="urn:microsoft.com/office/officeart/2005/8/layout/hList3"/>
    <dgm:cxn modelId="{06C1E693-630C-4302-98F0-FCD33D6E26F1}" srcId="{566E8243-03AF-4B86-912C-424D1F55837F}" destId="{DBB64F70-C7CF-48A8-9BFA-FFB9AA09A883}" srcOrd="2" destOrd="0" parTransId="{3F788600-004F-40AC-A768-0AB7AF57A566}" sibTransId="{B2A79207-7462-4506-A4BB-5904414FB212}"/>
    <dgm:cxn modelId="{8930F09B-6E2D-47CD-A28D-B7FA3C90C696}" srcId="{566E8243-03AF-4B86-912C-424D1F55837F}" destId="{26F332FA-16CB-46E5-8DE1-F5FF7DDD0B85}" srcOrd="4" destOrd="0" parTransId="{D588A29D-60F2-49E9-937B-02B572190DC9}" sibTransId="{2054D6F5-E703-4372-884A-C3133826ED17}"/>
    <dgm:cxn modelId="{D84F599C-771C-4E9B-B80C-465D3474E637}" type="presOf" srcId="{E8DA6EA1-86D8-42B2-8D53-9F666883E472}" destId="{00AC7619-3234-4213-AF94-CADE8DA6400C}" srcOrd="0" destOrd="0" presId="urn:microsoft.com/office/officeart/2005/8/layout/hList3"/>
    <dgm:cxn modelId="{73FECECE-BCA8-45E0-BE7C-3C15541E28E9}" type="presOf" srcId="{E4B05AF3-943C-45CC-99A0-944A71B18EEB}" destId="{8E28CE77-F852-4562-B8DF-39C487F0E3C8}" srcOrd="0" destOrd="4" presId="urn:microsoft.com/office/officeart/2005/8/layout/hList3"/>
    <dgm:cxn modelId="{4965C7D7-D65F-4C5B-BBB0-A585B7E8DD05}" type="presOf" srcId="{26F332FA-16CB-46E5-8DE1-F5FF7DDD0B85}" destId="{8E28CE77-F852-4562-B8DF-39C487F0E3C8}" srcOrd="0" destOrd="5" presId="urn:microsoft.com/office/officeart/2005/8/layout/hList3"/>
    <dgm:cxn modelId="{627AB0F1-0E97-4238-9AFE-4D2ECD9B2281}" srcId="{566E8243-03AF-4B86-912C-424D1F55837F}" destId="{1C389B33-E50E-4806-8D3E-C526BA816616}" srcOrd="7" destOrd="0" parTransId="{70050BC9-D4C3-401A-8ADB-1FB69D20752B}" sibTransId="{95977C7D-740C-4139-9A6B-5DC422445274}"/>
    <dgm:cxn modelId="{58D479F8-E6B5-411C-91C0-8A9D79BC768D}" srcId="{566E8243-03AF-4B86-912C-424D1F55837F}" destId="{E4B05AF3-943C-45CC-99A0-944A71B18EEB}" srcOrd="3" destOrd="0" parTransId="{CE209D8A-C025-4FF9-AF8F-FE67329F7AD8}" sibTransId="{70D2380A-226F-47A1-A52F-365F768B4128}"/>
    <dgm:cxn modelId="{6A6E7E96-957E-48FB-96BB-7E778E2C5352}" type="presParOf" srcId="{6E6340E4-E5B5-48BA-9E7B-02E7DA456E63}" destId="{04DF5DB8-82FE-47F8-8B31-353396D94436}" srcOrd="0" destOrd="0" presId="urn:microsoft.com/office/officeart/2005/8/layout/hList3"/>
    <dgm:cxn modelId="{E4E05D48-787D-4D28-BC67-CC1CAEC94764}" type="presParOf" srcId="{6E6340E4-E5B5-48BA-9E7B-02E7DA456E63}" destId="{2C33427E-3225-4CD7-B2BB-D7DE6CD8B29F}" srcOrd="1" destOrd="0" presId="urn:microsoft.com/office/officeart/2005/8/layout/hList3"/>
    <dgm:cxn modelId="{1486C6A0-4D34-4B51-8112-0ABA8913C369}" type="presParOf" srcId="{2C33427E-3225-4CD7-B2BB-D7DE6CD8B29F}" destId="{8E28CE77-F852-4562-B8DF-39C487F0E3C8}" srcOrd="0" destOrd="0" presId="urn:microsoft.com/office/officeart/2005/8/layout/hList3"/>
    <dgm:cxn modelId="{88D5C317-8C98-4707-AA12-4DDED2140971}" type="presParOf" srcId="{2C33427E-3225-4CD7-B2BB-D7DE6CD8B29F}" destId="{00AC7619-3234-4213-AF94-CADE8DA6400C}" srcOrd="1" destOrd="0" presId="urn:microsoft.com/office/officeart/2005/8/layout/hList3"/>
    <dgm:cxn modelId="{2FF2F5B9-790D-4DCE-9EEA-DCA3F2E43C52}" type="presParOf" srcId="{6E6340E4-E5B5-48BA-9E7B-02E7DA456E63}" destId="{58647B68-5583-446E-88D1-AC6AA521068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B689C5-7815-4856-935B-6A1A7A79E237}" type="doc">
      <dgm:prSet loTypeId="urn:microsoft.com/office/officeart/2005/8/layout/hList3" loCatId="list" qsTypeId="urn:microsoft.com/office/officeart/2005/8/quickstyle/simple1" qsCatId="simple" csTypeId="urn:microsoft.com/office/officeart/2005/8/colors/accent6_1" csCatId="accent6" phldr="1"/>
      <dgm:spPr/>
      <dgm:t>
        <a:bodyPr/>
        <a:lstStyle/>
        <a:p>
          <a:endParaRPr lang="en-US"/>
        </a:p>
      </dgm:t>
    </dgm:pt>
    <dgm:pt modelId="{27C684EC-2746-4255-9F8F-2102BE8BA537}">
      <dgm:prSet phldrT="[Text]"/>
      <dgm:spPr/>
      <dgm:t>
        <a:bodyPr/>
        <a:lstStyle/>
        <a:p>
          <a:r>
            <a:rPr lang="en-US" dirty="0"/>
            <a:t>IAAS </a:t>
          </a:r>
          <a:r>
            <a:rPr lang="en-US" dirty="0" err="1"/>
            <a:t>vs</a:t>
          </a:r>
          <a:r>
            <a:rPr lang="en-US" dirty="0"/>
            <a:t> PCF</a:t>
          </a:r>
        </a:p>
      </dgm:t>
    </dgm:pt>
    <dgm:pt modelId="{31057117-CA2D-41CE-9CF7-EE08C768BD7A}" type="parTrans" cxnId="{4A49961D-7DEF-430E-AE06-31EED2A6368F}">
      <dgm:prSet/>
      <dgm:spPr/>
      <dgm:t>
        <a:bodyPr/>
        <a:lstStyle/>
        <a:p>
          <a:endParaRPr lang="en-US"/>
        </a:p>
      </dgm:t>
    </dgm:pt>
    <dgm:pt modelId="{702BFD31-DC20-44B7-B57E-2DA7C7CB12BB}" type="sibTrans" cxnId="{4A49961D-7DEF-430E-AE06-31EED2A6368F}">
      <dgm:prSet/>
      <dgm:spPr/>
      <dgm:t>
        <a:bodyPr/>
        <a:lstStyle/>
        <a:p>
          <a:endParaRPr lang="en-US"/>
        </a:p>
      </dgm:t>
    </dgm:pt>
    <dgm:pt modelId="{566E8243-03AF-4B86-912C-424D1F55837F}">
      <dgm:prSet phldrT="[Text]" custT="1"/>
      <dgm:spPr/>
      <dgm:t>
        <a:bodyPr/>
        <a:lstStyle/>
        <a:p>
          <a:pPr algn="l"/>
          <a:endParaRPr lang="en-US" sz="2000" dirty="0"/>
        </a:p>
      </dgm:t>
    </dgm:pt>
    <dgm:pt modelId="{6409787E-9392-42E1-8B9E-933873846F20}" type="parTrans" cxnId="{A147082A-29B6-4CC8-AB19-E86EFC0BA527}">
      <dgm:prSet/>
      <dgm:spPr/>
      <dgm:t>
        <a:bodyPr/>
        <a:lstStyle/>
        <a:p>
          <a:endParaRPr lang="en-US"/>
        </a:p>
      </dgm:t>
    </dgm:pt>
    <dgm:pt modelId="{A85247BF-626A-4EFF-B938-1F91509B9089}" type="sibTrans" cxnId="{A147082A-29B6-4CC8-AB19-E86EFC0BA527}">
      <dgm:prSet/>
      <dgm:spPr/>
      <dgm:t>
        <a:bodyPr/>
        <a:lstStyle/>
        <a:p>
          <a:endParaRPr lang="en-US"/>
        </a:p>
      </dgm:t>
    </dgm:pt>
    <dgm:pt modelId="{E8DA6EA1-86D8-42B2-8D53-9F666883E472}">
      <dgm:prSet phldrT="[Text]" custT="1"/>
      <dgm:spPr/>
      <dgm:t>
        <a:bodyPr/>
        <a:lstStyle/>
        <a:p>
          <a:r>
            <a:rPr lang="en-US" sz="2400" i="1" dirty="0" err="1"/>
            <a:t>Cf</a:t>
          </a:r>
          <a:r>
            <a:rPr lang="en-US" sz="2400" i="1" dirty="0"/>
            <a:t> scale</a:t>
          </a:r>
        </a:p>
      </dgm:t>
    </dgm:pt>
    <dgm:pt modelId="{EFEE8894-D3B7-43A4-B997-88E5DF3A939A}" type="parTrans" cxnId="{AC357F5C-301C-44FC-BA2A-2BD53006EAC7}">
      <dgm:prSet/>
      <dgm:spPr/>
      <dgm:t>
        <a:bodyPr/>
        <a:lstStyle/>
        <a:p>
          <a:endParaRPr lang="en-US"/>
        </a:p>
      </dgm:t>
    </dgm:pt>
    <dgm:pt modelId="{BCDF5A9E-4B02-46F7-A31A-D7D9ECED55D0}" type="sibTrans" cxnId="{AC357F5C-301C-44FC-BA2A-2BD53006EAC7}">
      <dgm:prSet/>
      <dgm:spPr/>
      <dgm:t>
        <a:bodyPr/>
        <a:lstStyle/>
        <a:p>
          <a:endParaRPr lang="en-US"/>
        </a:p>
      </dgm:t>
    </dgm:pt>
    <dgm:pt modelId="{83959DA4-EF1E-48E4-9B22-5FFFB7FB7143}">
      <dgm:prSet custT="1"/>
      <dgm:spPr/>
      <dgm:t>
        <a:bodyPr/>
        <a:lstStyle/>
        <a:p>
          <a:r>
            <a:rPr lang="en-US" sz="2000" dirty="0"/>
            <a:t>Configure Firewall</a:t>
          </a:r>
        </a:p>
      </dgm:t>
    </dgm:pt>
    <dgm:pt modelId="{942EBAE6-860F-4526-BD34-AEEC35438CD3}" type="parTrans" cxnId="{8A945A17-7612-4EA4-9C1A-3F8A5E193EE7}">
      <dgm:prSet/>
      <dgm:spPr/>
      <dgm:t>
        <a:bodyPr/>
        <a:lstStyle/>
        <a:p>
          <a:endParaRPr lang="en-US"/>
        </a:p>
      </dgm:t>
    </dgm:pt>
    <dgm:pt modelId="{4C876FC9-B9DE-4909-85AD-F0C6DE7F1779}" type="sibTrans" cxnId="{8A945A17-7612-4EA4-9C1A-3F8A5E193EE7}">
      <dgm:prSet/>
      <dgm:spPr/>
      <dgm:t>
        <a:bodyPr/>
        <a:lstStyle/>
        <a:p>
          <a:endParaRPr lang="en-US"/>
        </a:p>
      </dgm:t>
    </dgm:pt>
    <dgm:pt modelId="{1F33E518-A7B3-4910-ABE8-DE7B3F3AAB51}">
      <dgm:prSet custT="1"/>
      <dgm:spPr/>
      <dgm:t>
        <a:bodyPr/>
        <a:lstStyle/>
        <a:p>
          <a:r>
            <a:rPr lang="en-US" sz="2000" dirty="0"/>
            <a:t>Configure service connectivity</a:t>
          </a:r>
        </a:p>
      </dgm:t>
    </dgm:pt>
    <dgm:pt modelId="{376457AC-C0C5-4B51-B89D-732BD6CB59DE}" type="parTrans" cxnId="{4B5E6619-67A2-4790-B7B4-466337C1A0C7}">
      <dgm:prSet/>
      <dgm:spPr/>
      <dgm:t>
        <a:bodyPr/>
        <a:lstStyle/>
        <a:p>
          <a:endParaRPr lang="en-US"/>
        </a:p>
      </dgm:t>
    </dgm:pt>
    <dgm:pt modelId="{5F45B7F3-A70F-4872-A6E4-AC240D402C00}" type="sibTrans" cxnId="{4B5E6619-67A2-4790-B7B4-466337C1A0C7}">
      <dgm:prSet/>
      <dgm:spPr/>
      <dgm:t>
        <a:bodyPr/>
        <a:lstStyle/>
        <a:p>
          <a:endParaRPr lang="en-US"/>
        </a:p>
      </dgm:t>
    </dgm:pt>
    <dgm:pt modelId="{1C389B33-E50E-4806-8D3E-C526BA816616}">
      <dgm:prSet custT="1"/>
      <dgm:spPr/>
      <dgm:t>
        <a:bodyPr/>
        <a:lstStyle/>
        <a:p>
          <a:endParaRPr lang="en-US" sz="2000" dirty="0"/>
        </a:p>
      </dgm:t>
    </dgm:pt>
    <dgm:pt modelId="{70050BC9-D4C3-401A-8ADB-1FB69D20752B}" type="parTrans" cxnId="{627AB0F1-0E97-4238-9AFE-4D2ECD9B2281}">
      <dgm:prSet/>
      <dgm:spPr/>
      <dgm:t>
        <a:bodyPr/>
        <a:lstStyle/>
        <a:p>
          <a:endParaRPr lang="en-US"/>
        </a:p>
      </dgm:t>
    </dgm:pt>
    <dgm:pt modelId="{95977C7D-740C-4139-9A6B-5DC422445274}" type="sibTrans" cxnId="{627AB0F1-0E97-4238-9AFE-4D2ECD9B2281}">
      <dgm:prSet/>
      <dgm:spPr/>
      <dgm:t>
        <a:bodyPr/>
        <a:lstStyle/>
        <a:p>
          <a:endParaRPr lang="en-US"/>
        </a:p>
      </dgm:t>
    </dgm:pt>
    <dgm:pt modelId="{DBB64F70-C7CF-48A8-9BFA-FFB9AA09A883}">
      <dgm:prSet custT="1"/>
      <dgm:spPr/>
      <dgm:t>
        <a:bodyPr/>
        <a:lstStyle/>
        <a:p>
          <a:r>
            <a:rPr lang="en-US" sz="2000" dirty="0"/>
            <a:t>Configure SSL Termination</a:t>
          </a:r>
        </a:p>
      </dgm:t>
    </dgm:pt>
    <dgm:pt modelId="{3F788600-004F-40AC-A768-0AB7AF57A566}" type="parTrans" cxnId="{06C1E693-630C-4302-98F0-FCD33D6E26F1}">
      <dgm:prSet/>
      <dgm:spPr/>
      <dgm:t>
        <a:bodyPr/>
        <a:lstStyle/>
        <a:p>
          <a:endParaRPr lang="en-US"/>
        </a:p>
      </dgm:t>
    </dgm:pt>
    <dgm:pt modelId="{B2A79207-7462-4506-A4BB-5904414FB212}" type="sibTrans" cxnId="{06C1E693-630C-4302-98F0-FCD33D6E26F1}">
      <dgm:prSet/>
      <dgm:spPr/>
      <dgm:t>
        <a:bodyPr/>
        <a:lstStyle/>
        <a:p>
          <a:endParaRPr lang="en-US"/>
        </a:p>
      </dgm:t>
    </dgm:pt>
    <dgm:pt modelId="{E4B05AF3-943C-45CC-99A0-944A71B18EEB}">
      <dgm:prSet custT="1"/>
      <dgm:spPr/>
      <dgm:t>
        <a:bodyPr/>
        <a:lstStyle/>
        <a:p>
          <a:r>
            <a:rPr lang="en-US" sz="2000" dirty="0"/>
            <a:t>Configure Load balancer</a:t>
          </a:r>
        </a:p>
      </dgm:t>
    </dgm:pt>
    <dgm:pt modelId="{CE209D8A-C025-4FF9-AF8F-FE67329F7AD8}" type="parTrans" cxnId="{58D479F8-E6B5-411C-91C0-8A9D79BC768D}">
      <dgm:prSet/>
      <dgm:spPr/>
      <dgm:t>
        <a:bodyPr/>
        <a:lstStyle/>
        <a:p>
          <a:endParaRPr lang="en-US"/>
        </a:p>
      </dgm:t>
    </dgm:pt>
    <dgm:pt modelId="{70D2380A-226F-47A1-A52F-365F768B4128}" type="sibTrans" cxnId="{58D479F8-E6B5-411C-91C0-8A9D79BC768D}">
      <dgm:prSet/>
      <dgm:spPr/>
      <dgm:t>
        <a:bodyPr/>
        <a:lstStyle/>
        <a:p>
          <a:endParaRPr lang="en-US"/>
        </a:p>
      </dgm:t>
    </dgm:pt>
    <dgm:pt modelId="{26F332FA-16CB-46E5-8DE1-F5FF7DDD0B85}">
      <dgm:prSet custT="1"/>
      <dgm:spPr/>
      <dgm:t>
        <a:bodyPr/>
        <a:lstStyle/>
        <a:p>
          <a:r>
            <a:rPr lang="en-US" sz="2000" dirty="0"/>
            <a:t>Deploy Application</a:t>
          </a:r>
        </a:p>
      </dgm:t>
    </dgm:pt>
    <dgm:pt modelId="{D588A29D-60F2-49E9-937B-02B572190DC9}" type="parTrans" cxnId="{8930F09B-6E2D-47CD-A28D-B7FA3C90C696}">
      <dgm:prSet/>
      <dgm:spPr/>
      <dgm:t>
        <a:bodyPr/>
        <a:lstStyle/>
        <a:p>
          <a:endParaRPr lang="en-US"/>
        </a:p>
      </dgm:t>
    </dgm:pt>
    <dgm:pt modelId="{2054D6F5-E703-4372-884A-C3133826ED17}" type="sibTrans" cxnId="{8930F09B-6E2D-47CD-A28D-B7FA3C90C696}">
      <dgm:prSet/>
      <dgm:spPr/>
      <dgm:t>
        <a:bodyPr/>
        <a:lstStyle/>
        <a:p>
          <a:endParaRPr lang="en-US"/>
        </a:p>
      </dgm:t>
    </dgm:pt>
    <dgm:pt modelId="{7AD5223A-3E02-4368-ACAA-A369D10FE0A6}">
      <dgm:prSet custT="1"/>
      <dgm:spPr/>
      <dgm:t>
        <a:bodyPr/>
        <a:lstStyle/>
        <a:p>
          <a:r>
            <a:rPr lang="en-US" sz="2000" dirty="0"/>
            <a:t>Install Application runtime</a:t>
          </a:r>
        </a:p>
      </dgm:t>
    </dgm:pt>
    <dgm:pt modelId="{D031DE73-A457-495F-80CF-57F1C77650B5}" type="parTrans" cxnId="{8FB6C056-9CFD-4FE9-A2F7-136BBEC50D12}">
      <dgm:prSet/>
      <dgm:spPr/>
      <dgm:t>
        <a:bodyPr/>
        <a:lstStyle/>
        <a:p>
          <a:endParaRPr lang="en-US"/>
        </a:p>
      </dgm:t>
    </dgm:pt>
    <dgm:pt modelId="{EC0D66A5-58A1-4605-89C3-25E7C3C2C10C}" type="sibTrans" cxnId="{8FB6C056-9CFD-4FE9-A2F7-136BBEC50D12}">
      <dgm:prSet/>
      <dgm:spPr/>
      <dgm:t>
        <a:bodyPr/>
        <a:lstStyle/>
        <a:p>
          <a:endParaRPr lang="en-US"/>
        </a:p>
      </dgm:t>
    </dgm:pt>
    <dgm:pt modelId="{1E0ED1EE-FDB5-47D1-BA33-418DB48D2830}">
      <dgm:prSet custT="1"/>
      <dgm:spPr/>
      <dgm:t>
        <a:bodyPr/>
        <a:lstStyle/>
        <a:p>
          <a:r>
            <a:rPr lang="en-US" sz="2000" dirty="0"/>
            <a:t>Provision a VM </a:t>
          </a:r>
        </a:p>
      </dgm:t>
    </dgm:pt>
    <dgm:pt modelId="{BE9D69E5-852E-438D-B71F-EE1B952A89F0}" type="parTrans" cxnId="{0ADB472B-9AF6-4CAE-8D57-046E86F3D46E}">
      <dgm:prSet/>
      <dgm:spPr/>
      <dgm:t>
        <a:bodyPr/>
        <a:lstStyle/>
        <a:p>
          <a:endParaRPr lang="en-US"/>
        </a:p>
      </dgm:t>
    </dgm:pt>
    <dgm:pt modelId="{39388E40-6003-4EAB-98EA-4A430B9DBBF2}" type="sibTrans" cxnId="{0ADB472B-9AF6-4CAE-8D57-046E86F3D46E}">
      <dgm:prSet/>
      <dgm:spPr/>
      <dgm:t>
        <a:bodyPr/>
        <a:lstStyle/>
        <a:p>
          <a:endParaRPr lang="en-US"/>
        </a:p>
      </dgm:t>
    </dgm:pt>
    <dgm:pt modelId="{6E6340E4-E5B5-48BA-9E7B-02E7DA456E63}" type="pres">
      <dgm:prSet presAssocID="{DFB689C5-7815-4856-935B-6A1A7A79E237}" presName="composite" presStyleCnt="0">
        <dgm:presLayoutVars>
          <dgm:chMax val="1"/>
          <dgm:dir/>
          <dgm:resizeHandles val="exact"/>
        </dgm:presLayoutVars>
      </dgm:prSet>
      <dgm:spPr/>
    </dgm:pt>
    <dgm:pt modelId="{04DF5DB8-82FE-47F8-8B31-353396D94436}" type="pres">
      <dgm:prSet presAssocID="{27C684EC-2746-4255-9F8F-2102BE8BA537}" presName="roof" presStyleLbl="dkBgShp" presStyleIdx="0" presStyleCnt="2" custScaleY="45837"/>
      <dgm:spPr/>
    </dgm:pt>
    <dgm:pt modelId="{2C33427E-3225-4CD7-B2BB-D7DE6CD8B29F}" type="pres">
      <dgm:prSet presAssocID="{27C684EC-2746-4255-9F8F-2102BE8BA537}" presName="pillars" presStyleCnt="0"/>
      <dgm:spPr/>
    </dgm:pt>
    <dgm:pt modelId="{8E28CE77-F852-4562-B8DF-39C487F0E3C8}" type="pres">
      <dgm:prSet presAssocID="{27C684EC-2746-4255-9F8F-2102BE8BA537}" presName="pillar1" presStyleLbl="node1" presStyleIdx="0" presStyleCnt="2" custScaleY="125965" custLinFactNeighborX="-622">
        <dgm:presLayoutVars>
          <dgm:bulletEnabled val="1"/>
        </dgm:presLayoutVars>
      </dgm:prSet>
      <dgm:spPr/>
    </dgm:pt>
    <dgm:pt modelId="{00AC7619-3234-4213-AF94-CADE8DA6400C}" type="pres">
      <dgm:prSet presAssocID="{E8DA6EA1-86D8-42B2-8D53-9F666883E472}" presName="pillarX" presStyleLbl="node1" presStyleIdx="1" presStyleCnt="2" custScaleY="126214">
        <dgm:presLayoutVars>
          <dgm:bulletEnabled val="1"/>
        </dgm:presLayoutVars>
      </dgm:prSet>
      <dgm:spPr/>
    </dgm:pt>
    <dgm:pt modelId="{58647B68-5583-446E-88D1-AC6AA5210681}" type="pres">
      <dgm:prSet presAssocID="{27C684EC-2746-4255-9F8F-2102BE8BA537}" presName="base" presStyleLbl="dkBgShp" presStyleIdx="1" presStyleCnt="2" custFlipVert="0" custScaleY="13678"/>
      <dgm:spPr/>
    </dgm:pt>
  </dgm:ptLst>
  <dgm:cxnLst>
    <dgm:cxn modelId="{8A945A17-7612-4EA4-9C1A-3F8A5E193EE7}" srcId="{566E8243-03AF-4B86-912C-424D1F55837F}" destId="{83959DA4-EF1E-48E4-9B22-5FFFB7FB7143}" srcOrd="0" destOrd="0" parTransId="{942EBAE6-860F-4526-BD34-AEEC35438CD3}" sibTransId="{4C876FC9-B9DE-4909-85AD-F0C6DE7F1779}"/>
    <dgm:cxn modelId="{4B5E6619-67A2-4790-B7B4-466337C1A0C7}" srcId="{566E8243-03AF-4B86-912C-424D1F55837F}" destId="{1F33E518-A7B3-4910-ABE8-DE7B3F3AAB51}" srcOrd="1" destOrd="0" parTransId="{376457AC-C0C5-4B51-B89D-732BD6CB59DE}" sibTransId="{5F45B7F3-A70F-4872-A6E4-AC240D402C00}"/>
    <dgm:cxn modelId="{5D0D091B-E5E3-48F0-AE90-D42746399A61}" type="presOf" srcId="{DFB689C5-7815-4856-935B-6A1A7A79E237}" destId="{6E6340E4-E5B5-48BA-9E7B-02E7DA456E63}" srcOrd="0" destOrd="0" presId="urn:microsoft.com/office/officeart/2005/8/layout/hList3"/>
    <dgm:cxn modelId="{4A49961D-7DEF-430E-AE06-31EED2A6368F}" srcId="{DFB689C5-7815-4856-935B-6A1A7A79E237}" destId="{27C684EC-2746-4255-9F8F-2102BE8BA537}" srcOrd="0" destOrd="0" parTransId="{31057117-CA2D-41CE-9CF7-EE08C768BD7A}" sibTransId="{702BFD31-DC20-44B7-B57E-2DA7C7CB12BB}"/>
    <dgm:cxn modelId="{A147082A-29B6-4CC8-AB19-E86EFC0BA527}" srcId="{27C684EC-2746-4255-9F8F-2102BE8BA537}" destId="{566E8243-03AF-4B86-912C-424D1F55837F}" srcOrd="0" destOrd="0" parTransId="{6409787E-9392-42E1-8B9E-933873846F20}" sibTransId="{A85247BF-626A-4EFF-B938-1F91509B9089}"/>
    <dgm:cxn modelId="{0ADB472B-9AF6-4CAE-8D57-046E86F3D46E}" srcId="{566E8243-03AF-4B86-912C-424D1F55837F}" destId="{1E0ED1EE-FDB5-47D1-BA33-418DB48D2830}" srcOrd="6" destOrd="0" parTransId="{BE9D69E5-852E-438D-B71F-EE1B952A89F0}" sibTransId="{39388E40-6003-4EAB-98EA-4A430B9DBBF2}"/>
    <dgm:cxn modelId="{24524D2E-1F55-4E72-A764-E8F19A5B590E}" type="presOf" srcId="{7AD5223A-3E02-4368-ACAA-A369D10FE0A6}" destId="{8E28CE77-F852-4562-B8DF-39C487F0E3C8}" srcOrd="0" destOrd="6" presId="urn:microsoft.com/office/officeart/2005/8/layout/hList3"/>
    <dgm:cxn modelId="{B15F303B-6A47-4710-933E-B7531C2C047D}" type="presOf" srcId="{83959DA4-EF1E-48E4-9B22-5FFFB7FB7143}" destId="{8E28CE77-F852-4562-B8DF-39C487F0E3C8}" srcOrd="0" destOrd="1" presId="urn:microsoft.com/office/officeart/2005/8/layout/hList3"/>
    <dgm:cxn modelId="{AC357F5C-301C-44FC-BA2A-2BD53006EAC7}" srcId="{27C684EC-2746-4255-9F8F-2102BE8BA537}" destId="{E8DA6EA1-86D8-42B2-8D53-9F666883E472}" srcOrd="1" destOrd="0" parTransId="{EFEE8894-D3B7-43A4-B997-88E5DF3A939A}" sibTransId="{BCDF5A9E-4B02-46F7-A31A-D7D9ECED55D0}"/>
    <dgm:cxn modelId="{F1887443-B9DD-443F-B618-946CEB1833DE}" type="presOf" srcId="{DBB64F70-C7CF-48A8-9BFA-FFB9AA09A883}" destId="{8E28CE77-F852-4562-B8DF-39C487F0E3C8}" srcOrd="0" destOrd="3" presId="urn:microsoft.com/office/officeart/2005/8/layout/hList3"/>
    <dgm:cxn modelId="{C966D765-0BA1-400B-A111-B93A566ADA65}" type="presOf" srcId="{1E0ED1EE-FDB5-47D1-BA33-418DB48D2830}" destId="{8E28CE77-F852-4562-B8DF-39C487F0E3C8}" srcOrd="0" destOrd="7" presId="urn:microsoft.com/office/officeart/2005/8/layout/hList3"/>
    <dgm:cxn modelId="{8FB6C056-9CFD-4FE9-A2F7-136BBEC50D12}" srcId="{566E8243-03AF-4B86-912C-424D1F55837F}" destId="{7AD5223A-3E02-4368-ACAA-A369D10FE0A6}" srcOrd="5" destOrd="0" parTransId="{D031DE73-A457-495F-80CF-57F1C77650B5}" sibTransId="{EC0D66A5-58A1-4605-89C3-25E7C3C2C10C}"/>
    <dgm:cxn modelId="{16ECCA56-BFFE-478A-93AE-C860EA6A936E}" type="presOf" srcId="{27C684EC-2746-4255-9F8F-2102BE8BA537}" destId="{04DF5DB8-82FE-47F8-8B31-353396D94436}" srcOrd="0" destOrd="0" presId="urn:microsoft.com/office/officeart/2005/8/layout/hList3"/>
    <dgm:cxn modelId="{9F6EC578-EC2D-4715-AF31-6E8C9EEF9962}" type="presOf" srcId="{1C389B33-E50E-4806-8D3E-C526BA816616}" destId="{8E28CE77-F852-4562-B8DF-39C487F0E3C8}" srcOrd="0" destOrd="8" presId="urn:microsoft.com/office/officeart/2005/8/layout/hList3"/>
    <dgm:cxn modelId="{06C1E693-630C-4302-98F0-FCD33D6E26F1}" srcId="{566E8243-03AF-4B86-912C-424D1F55837F}" destId="{DBB64F70-C7CF-48A8-9BFA-FFB9AA09A883}" srcOrd="2" destOrd="0" parTransId="{3F788600-004F-40AC-A768-0AB7AF57A566}" sibTransId="{B2A79207-7462-4506-A4BB-5904414FB212}"/>
    <dgm:cxn modelId="{8930F09B-6E2D-47CD-A28D-B7FA3C90C696}" srcId="{566E8243-03AF-4B86-912C-424D1F55837F}" destId="{26F332FA-16CB-46E5-8DE1-F5FF7DDD0B85}" srcOrd="4" destOrd="0" parTransId="{D588A29D-60F2-49E9-937B-02B572190DC9}" sibTransId="{2054D6F5-E703-4372-884A-C3133826ED17}"/>
    <dgm:cxn modelId="{C62818AB-0B35-415C-A1ED-647E43602BCA}" type="presOf" srcId="{26F332FA-16CB-46E5-8DE1-F5FF7DDD0B85}" destId="{8E28CE77-F852-4562-B8DF-39C487F0E3C8}" srcOrd="0" destOrd="5" presId="urn:microsoft.com/office/officeart/2005/8/layout/hList3"/>
    <dgm:cxn modelId="{45331EBE-7A06-4FD0-A749-FF0783029499}" type="presOf" srcId="{1F33E518-A7B3-4910-ABE8-DE7B3F3AAB51}" destId="{8E28CE77-F852-4562-B8DF-39C487F0E3C8}" srcOrd="0" destOrd="2" presId="urn:microsoft.com/office/officeart/2005/8/layout/hList3"/>
    <dgm:cxn modelId="{C22B47DB-DEC7-4BAB-912B-8B28B8E43801}" type="presOf" srcId="{E4B05AF3-943C-45CC-99A0-944A71B18EEB}" destId="{8E28CE77-F852-4562-B8DF-39C487F0E3C8}" srcOrd="0" destOrd="4" presId="urn:microsoft.com/office/officeart/2005/8/layout/hList3"/>
    <dgm:cxn modelId="{446476F0-4BF8-4836-B8C1-5E2ACD68C766}" type="presOf" srcId="{566E8243-03AF-4B86-912C-424D1F55837F}" destId="{8E28CE77-F852-4562-B8DF-39C487F0E3C8}" srcOrd="0" destOrd="0" presId="urn:microsoft.com/office/officeart/2005/8/layout/hList3"/>
    <dgm:cxn modelId="{627AB0F1-0E97-4238-9AFE-4D2ECD9B2281}" srcId="{566E8243-03AF-4B86-912C-424D1F55837F}" destId="{1C389B33-E50E-4806-8D3E-C526BA816616}" srcOrd="7" destOrd="0" parTransId="{70050BC9-D4C3-401A-8ADB-1FB69D20752B}" sibTransId="{95977C7D-740C-4139-9A6B-5DC422445274}"/>
    <dgm:cxn modelId="{58D479F8-E6B5-411C-91C0-8A9D79BC768D}" srcId="{566E8243-03AF-4B86-912C-424D1F55837F}" destId="{E4B05AF3-943C-45CC-99A0-944A71B18EEB}" srcOrd="3" destOrd="0" parTransId="{CE209D8A-C025-4FF9-AF8F-FE67329F7AD8}" sibTransId="{70D2380A-226F-47A1-A52F-365F768B4128}"/>
    <dgm:cxn modelId="{C802E0FF-EA79-491A-B0F6-03B0318D42CE}" type="presOf" srcId="{E8DA6EA1-86D8-42B2-8D53-9F666883E472}" destId="{00AC7619-3234-4213-AF94-CADE8DA6400C}" srcOrd="0" destOrd="0" presId="urn:microsoft.com/office/officeart/2005/8/layout/hList3"/>
    <dgm:cxn modelId="{553356C3-BC1F-4C69-A162-265EA5702578}" type="presParOf" srcId="{6E6340E4-E5B5-48BA-9E7B-02E7DA456E63}" destId="{04DF5DB8-82FE-47F8-8B31-353396D94436}" srcOrd="0" destOrd="0" presId="urn:microsoft.com/office/officeart/2005/8/layout/hList3"/>
    <dgm:cxn modelId="{E1712DE0-A652-4911-A799-D386CE265069}" type="presParOf" srcId="{6E6340E4-E5B5-48BA-9E7B-02E7DA456E63}" destId="{2C33427E-3225-4CD7-B2BB-D7DE6CD8B29F}" srcOrd="1" destOrd="0" presId="urn:microsoft.com/office/officeart/2005/8/layout/hList3"/>
    <dgm:cxn modelId="{1146F052-4FF3-4AAA-81E1-AEAD0F290E30}" type="presParOf" srcId="{2C33427E-3225-4CD7-B2BB-D7DE6CD8B29F}" destId="{8E28CE77-F852-4562-B8DF-39C487F0E3C8}" srcOrd="0" destOrd="0" presId="urn:microsoft.com/office/officeart/2005/8/layout/hList3"/>
    <dgm:cxn modelId="{7C7F2ECF-6CC5-46E3-93A4-86ACF6621085}" type="presParOf" srcId="{2C33427E-3225-4CD7-B2BB-D7DE6CD8B29F}" destId="{00AC7619-3234-4213-AF94-CADE8DA6400C}" srcOrd="1" destOrd="0" presId="urn:microsoft.com/office/officeart/2005/8/layout/hList3"/>
    <dgm:cxn modelId="{5303BFE8-22F7-4ABC-93FB-EADEBC21EE82}" type="presParOf" srcId="{6E6340E4-E5B5-48BA-9E7B-02E7DA456E63}" destId="{58647B68-5583-446E-88D1-AC6AA521068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D263BA-FAA5-449A-A75C-7D66A7E8F21E}" type="doc">
      <dgm:prSet loTypeId="urn:microsoft.com/office/officeart/2005/8/layout/venn3" loCatId="relationship" qsTypeId="urn:microsoft.com/office/officeart/2005/8/quickstyle/3d1" qsCatId="3D" csTypeId="urn:microsoft.com/office/officeart/2005/8/colors/colorful5" csCatId="colorful" phldr="1"/>
      <dgm:spPr/>
      <dgm:t>
        <a:bodyPr/>
        <a:lstStyle/>
        <a:p>
          <a:endParaRPr lang="en-US"/>
        </a:p>
      </dgm:t>
    </dgm:pt>
    <dgm:pt modelId="{35EF07C8-1E90-419C-AF30-CA11639348D9}">
      <dgm:prSet/>
      <dgm:spPr/>
      <dgm:t>
        <a:bodyPr/>
        <a:lstStyle/>
        <a:p>
          <a:pPr rtl="0"/>
          <a:r>
            <a:rPr lang="en-US" b="0" dirty="0"/>
            <a:t>Public – Pivotal web services  [run.pivotal.io]</a:t>
          </a:r>
        </a:p>
      </dgm:t>
    </dgm:pt>
    <dgm:pt modelId="{6EB578EB-2B89-4210-8F38-81EC4FF39BE5}" type="parTrans" cxnId="{94113411-E5D7-4174-8406-4EEAB4C76878}">
      <dgm:prSet/>
      <dgm:spPr/>
      <dgm:t>
        <a:bodyPr/>
        <a:lstStyle/>
        <a:p>
          <a:endParaRPr lang="en-US"/>
        </a:p>
      </dgm:t>
    </dgm:pt>
    <dgm:pt modelId="{C7A6033C-A2BB-4F46-8425-D8ED827584A2}" type="sibTrans" cxnId="{94113411-E5D7-4174-8406-4EEAB4C76878}">
      <dgm:prSet/>
      <dgm:spPr/>
      <dgm:t>
        <a:bodyPr/>
        <a:lstStyle/>
        <a:p>
          <a:endParaRPr lang="en-US"/>
        </a:p>
      </dgm:t>
    </dgm:pt>
    <dgm:pt modelId="{2E31E98E-4B1D-47A7-8542-88189C8D6671}">
      <dgm:prSet/>
      <dgm:spPr/>
      <dgm:t>
        <a:bodyPr/>
        <a:lstStyle/>
        <a:p>
          <a:pPr rtl="0"/>
          <a:r>
            <a:rPr lang="en-US" b="0" dirty="0"/>
            <a:t>Private – enterprise setup</a:t>
          </a:r>
        </a:p>
      </dgm:t>
    </dgm:pt>
    <dgm:pt modelId="{96167094-2E7D-4D48-97A8-0FB052F8FC05}" type="parTrans" cxnId="{6239DC74-4353-489C-8BC6-A8CE3AB4619C}">
      <dgm:prSet/>
      <dgm:spPr/>
      <dgm:t>
        <a:bodyPr/>
        <a:lstStyle/>
        <a:p>
          <a:endParaRPr lang="en-US"/>
        </a:p>
      </dgm:t>
    </dgm:pt>
    <dgm:pt modelId="{18343552-288C-4269-8F63-9FB0996BAA79}" type="sibTrans" cxnId="{6239DC74-4353-489C-8BC6-A8CE3AB4619C}">
      <dgm:prSet/>
      <dgm:spPr/>
      <dgm:t>
        <a:bodyPr/>
        <a:lstStyle/>
        <a:p>
          <a:endParaRPr lang="en-US"/>
        </a:p>
      </dgm:t>
    </dgm:pt>
    <dgm:pt modelId="{38EEDCCB-53FA-4760-B1CF-ADE6B3C2A2EB}">
      <dgm:prSet/>
      <dgm:spPr/>
      <dgm:t>
        <a:bodyPr/>
        <a:lstStyle/>
        <a:p>
          <a:pPr rtl="0"/>
          <a:r>
            <a:rPr lang="en-US" b="0" dirty="0"/>
            <a:t>Local – </a:t>
          </a:r>
          <a:r>
            <a:rPr lang="en-US" b="0" dirty="0" err="1"/>
            <a:t>PCFDev</a:t>
          </a:r>
          <a:r>
            <a:rPr lang="en-US" b="0" dirty="0"/>
            <a:t>  </a:t>
          </a:r>
        </a:p>
      </dgm:t>
    </dgm:pt>
    <dgm:pt modelId="{0970F110-ADA7-4CE5-826E-A1EC20D07B04}" type="parTrans" cxnId="{8DC4FA8D-2F89-4CBC-ABF4-AFDB8E70A9CC}">
      <dgm:prSet/>
      <dgm:spPr/>
      <dgm:t>
        <a:bodyPr/>
        <a:lstStyle/>
        <a:p>
          <a:endParaRPr lang="en-US"/>
        </a:p>
      </dgm:t>
    </dgm:pt>
    <dgm:pt modelId="{0FA28EAE-54E9-448C-BF88-5E44A4D97FFF}" type="sibTrans" cxnId="{8DC4FA8D-2F89-4CBC-ABF4-AFDB8E70A9CC}">
      <dgm:prSet/>
      <dgm:spPr/>
      <dgm:t>
        <a:bodyPr/>
        <a:lstStyle/>
        <a:p>
          <a:endParaRPr lang="en-US"/>
        </a:p>
      </dgm:t>
    </dgm:pt>
    <dgm:pt modelId="{229F3846-CE50-42B7-AB4B-E0FEA4B83B96}">
      <dgm:prSet/>
      <dgm:spPr/>
      <dgm:t>
        <a:bodyPr/>
        <a:lstStyle/>
        <a:p>
          <a:pPr rtl="0"/>
          <a:r>
            <a:rPr lang="en-US" b="0" dirty="0"/>
            <a:t>Small </a:t>
          </a:r>
          <a:r>
            <a:rPr lang="en-US" b="0" dirty="0" err="1"/>
            <a:t>FootPrint</a:t>
          </a:r>
          <a:endParaRPr lang="en-US" b="0" dirty="0"/>
        </a:p>
      </dgm:t>
    </dgm:pt>
    <dgm:pt modelId="{675F5B9F-C5D6-462D-97BE-84ACFA6D0711}" type="parTrans" cxnId="{4847C19D-D4B4-4292-8E52-A0FB67FFFCEF}">
      <dgm:prSet/>
      <dgm:spPr/>
      <dgm:t>
        <a:bodyPr/>
        <a:lstStyle/>
        <a:p>
          <a:endParaRPr lang="en-US"/>
        </a:p>
      </dgm:t>
    </dgm:pt>
    <dgm:pt modelId="{4720A55A-EC2C-4EE1-BC0F-FA6DCEF946F8}" type="sibTrans" cxnId="{4847C19D-D4B4-4292-8E52-A0FB67FFFCEF}">
      <dgm:prSet/>
      <dgm:spPr/>
      <dgm:t>
        <a:bodyPr/>
        <a:lstStyle/>
        <a:p>
          <a:endParaRPr lang="en-US"/>
        </a:p>
      </dgm:t>
    </dgm:pt>
    <dgm:pt modelId="{14C7C91C-B22C-492F-A325-F396BB1EB800}" type="pres">
      <dgm:prSet presAssocID="{8DD263BA-FAA5-449A-A75C-7D66A7E8F21E}" presName="Name0" presStyleCnt="0">
        <dgm:presLayoutVars>
          <dgm:dir/>
          <dgm:resizeHandles val="exact"/>
        </dgm:presLayoutVars>
      </dgm:prSet>
      <dgm:spPr/>
    </dgm:pt>
    <dgm:pt modelId="{69A06D4A-39FF-4CEE-B0AE-313082161D24}" type="pres">
      <dgm:prSet presAssocID="{35EF07C8-1E90-419C-AF30-CA11639348D9}" presName="Name5" presStyleLbl="vennNode1" presStyleIdx="0" presStyleCnt="4">
        <dgm:presLayoutVars>
          <dgm:bulletEnabled val="1"/>
        </dgm:presLayoutVars>
      </dgm:prSet>
      <dgm:spPr/>
    </dgm:pt>
    <dgm:pt modelId="{83CE29B8-0B3A-4144-BB6B-C33074B7E394}" type="pres">
      <dgm:prSet presAssocID="{C7A6033C-A2BB-4F46-8425-D8ED827584A2}" presName="space" presStyleCnt="0"/>
      <dgm:spPr/>
    </dgm:pt>
    <dgm:pt modelId="{2D4ECD01-4AF2-49CC-84E8-E29F8568C537}" type="pres">
      <dgm:prSet presAssocID="{2E31E98E-4B1D-47A7-8542-88189C8D6671}" presName="Name5" presStyleLbl="vennNode1" presStyleIdx="1" presStyleCnt="4">
        <dgm:presLayoutVars>
          <dgm:bulletEnabled val="1"/>
        </dgm:presLayoutVars>
      </dgm:prSet>
      <dgm:spPr/>
    </dgm:pt>
    <dgm:pt modelId="{DE17E5AB-A0A5-4C79-8741-746A4FF54AD6}" type="pres">
      <dgm:prSet presAssocID="{18343552-288C-4269-8F63-9FB0996BAA79}" presName="space" presStyleCnt="0"/>
      <dgm:spPr/>
    </dgm:pt>
    <dgm:pt modelId="{1BF322BF-F6AE-40A4-B71A-D64A372320F8}" type="pres">
      <dgm:prSet presAssocID="{38EEDCCB-53FA-4760-B1CF-ADE6B3C2A2EB}" presName="Name5" presStyleLbl="vennNode1" presStyleIdx="2" presStyleCnt="4">
        <dgm:presLayoutVars>
          <dgm:bulletEnabled val="1"/>
        </dgm:presLayoutVars>
      </dgm:prSet>
      <dgm:spPr/>
    </dgm:pt>
    <dgm:pt modelId="{DCA11EAF-8C50-45D4-AAF5-B09873F8C45B}" type="pres">
      <dgm:prSet presAssocID="{0FA28EAE-54E9-448C-BF88-5E44A4D97FFF}" presName="space" presStyleCnt="0"/>
      <dgm:spPr/>
    </dgm:pt>
    <dgm:pt modelId="{61B7B26B-7E7D-4059-82D5-675A696860AB}" type="pres">
      <dgm:prSet presAssocID="{229F3846-CE50-42B7-AB4B-E0FEA4B83B96}" presName="Name5" presStyleLbl="vennNode1" presStyleIdx="3" presStyleCnt="4">
        <dgm:presLayoutVars>
          <dgm:bulletEnabled val="1"/>
        </dgm:presLayoutVars>
      </dgm:prSet>
      <dgm:spPr/>
    </dgm:pt>
  </dgm:ptLst>
  <dgm:cxnLst>
    <dgm:cxn modelId="{94113411-E5D7-4174-8406-4EEAB4C76878}" srcId="{8DD263BA-FAA5-449A-A75C-7D66A7E8F21E}" destId="{35EF07C8-1E90-419C-AF30-CA11639348D9}" srcOrd="0" destOrd="0" parTransId="{6EB578EB-2B89-4210-8F38-81EC4FF39BE5}" sibTransId="{C7A6033C-A2BB-4F46-8425-D8ED827584A2}"/>
    <dgm:cxn modelId="{991CFE12-701B-4776-B7E6-4FE47E7D2E86}" type="presOf" srcId="{2E31E98E-4B1D-47A7-8542-88189C8D6671}" destId="{2D4ECD01-4AF2-49CC-84E8-E29F8568C537}" srcOrd="0" destOrd="0" presId="urn:microsoft.com/office/officeart/2005/8/layout/venn3"/>
    <dgm:cxn modelId="{6239DC74-4353-489C-8BC6-A8CE3AB4619C}" srcId="{8DD263BA-FAA5-449A-A75C-7D66A7E8F21E}" destId="{2E31E98E-4B1D-47A7-8542-88189C8D6671}" srcOrd="1" destOrd="0" parTransId="{96167094-2E7D-4D48-97A8-0FB052F8FC05}" sibTransId="{18343552-288C-4269-8F63-9FB0996BAA79}"/>
    <dgm:cxn modelId="{626ED27E-CAD8-4C1A-B0D4-00652B4CB418}" type="presOf" srcId="{8DD263BA-FAA5-449A-A75C-7D66A7E8F21E}" destId="{14C7C91C-B22C-492F-A325-F396BB1EB800}" srcOrd="0" destOrd="0" presId="urn:microsoft.com/office/officeart/2005/8/layout/venn3"/>
    <dgm:cxn modelId="{8DC4FA8D-2F89-4CBC-ABF4-AFDB8E70A9CC}" srcId="{8DD263BA-FAA5-449A-A75C-7D66A7E8F21E}" destId="{38EEDCCB-53FA-4760-B1CF-ADE6B3C2A2EB}" srcOrd="2" destOrd="0" parTransId="{0970F110-ADA7-4CE5-826E-A1EC20D07B04}" sibTransId="{0FA28EAE-54E9-448C-BF88-5E44A4D97FFF}"/>
    <dgm:cxn modelId="{4847C19D-D4B4-4292-8E52-A0FB67FFFCEF}" srcId="{8DD263BA-FAA5-449A-A75C-7D66A7E8F21E}" destId="{229F3846-CE50-42B7-AB4B-E0FEA4B83B96}" srcOrd="3" destOrd="0" parTransId="{675F5B9F-C5D6-462D-97BE-84ACFA6D0711}" sibTransId="{4720A55A-EC2C-4EE1-BC0F-FA6DCEF946F8}"/>
    <dgm:cxn modelId="{45FD9CAA-5FF6-4E35-B819-099829666C82}" type="presOf" srcId="{229F3846-CE50-42B7-AB4B-E0FEA4B83B96}" destId="{61B7B26B-7E7D-4059-82D5-675A696860AB}" srcOrd="0" destOrd="0" presId="urn:microsoft.com/office/officeart/2005/8/layout/venn3"/>
    <dgm:cxn modelId="{A48DD1E1-8ABF-49C7-9EB0-817365EA5085}" type="presOf" srcId="{35EF07C8-1E90-419C-AF30-CA11639348D9}" destId="{69A06D4A-39FF-4CEE-B0AE-313082161D24}" srcOrd="0" destOrd="0" presId="urn:microsoft.com/office/officeart/2005/8/layout/venn3"/>
    <dgm:cxn modelId="{563627F3-83F7-49AC-BF99-31073E70D5DD}" type="presOf" srcId="{38EEDCCB-53FA-4760-B1CF-ADE6B3C2A2EB}" destId="{1BF322BF-F6AE-40A4-B71A-D64A372320F8}" srcOrd="0" destOrd="0" presId="urn:microsoft.com/office/officeart/2005/8/layout/venn3"/>
    <dgm:cxn modelId="{7E031C66-014E-4819-B4AD-456CC2D98F8E}" type="presParOf" srcId="{14C7C91C-B22C-492F-A325-F396BB1EB800}" destId="{69A06D4A-39FF-4CEE-B0AE-313082161D24}" srcOrd="0" destOrd="0" presId="urn:microsoft.com/office/officeart/2005/8/layout/venn3"/>
    <dgm:cxn modelId="{AE28C467-B71F-4B66-80FE-003CC9D822D3}" type="presParOf" srcId="{14C7C91C-B22C-492F-A325-F396BB1EB800}" destId="{83CE29B8-0B3A-4144-BB6B-C33074B7E394}" srcOrd="1" destOrd="0" presId="urn:microsoft.com/office/officeart/2005/8/layout/venn3"/>
    <dgm:cxn modelId="{7364687C-8664-447D-9400-34FA862004EC}" type="presParOf" srcId="{14C7C91C-B22C-492F-A325-F396BB1EB800}" destId="{2D4ECD01-4AF2-49CC-84E8-E29F8568C537}" srcOrd="2" destOrd="0" presId="urn:microsoft.com/office/officeart/2005/8/layout/venn3"/>
    <dgm:cxn modelId="{369F824E-E33C-48A6-8EAB-581DB008400D}" type="presParOf" srcId="{14C7C91C-B22C-492F-A325-F396BB1EB800}" destId="{DE17E5AB-A0A5-4C79-8741-746A4FF54AD6}" srcOrd="3" destOrd="0" presId="urn:microsoft.com/office/officeart/2005/8/layout/venn3"/>
    <dgm:cxn modelId="{438BE18F-9310-43B8-B1EE-C1C54B50470B}" type="presParOf" srcId="{14C7C91C-B22C-492F-A325-F396BB1EB800}" destId="{1BF322BF-F6AE-40A4-B71A-D64A372320F8}" srcOrd="4" destOrd="0" presId="urn:microsoft.com/office/officeart/2005/8/layout/venn3"/>
    <dgm:cxn modelId="{C861C704-5C59-4924-AA1F-1C0D1E9F84B6}" type="presParOf" srcId="{14C7C91C-B22C-492F-A325-F396BB1EB800}" destId="{DCA11EAF-8C50-45D4-AAF5-B09873F8C45B}" srcOrd="5" destOrd="0" presId="urn:microsoft.com/office/officeart/2005/8/layout/venn3"/>
    <dgm:cxn modelId="{D0B476B1-A40C-4955-A2B4-A8A888DCB544}" type="presParOf" srcId="{14C7C91C-B22C-492F-A325-F396BB1EB800}" destId="{61B7B26B-7E7D-4059-82D5-675A696860AB}"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9A577-F739-4F51-B1AE-26BD2E525A10}">
      <dsp:nvSpPr>
        <dsp:cNvPr id="0" name=""/>
        <dsp:cNvSpPr/>
      </dsp:nvSpPr>
      <dsp:spPr>
        <a:xfrm>
          <a:off x="2821519" y="1155909"/>
          <a:ext cx="1480799" cy="1480981"/>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9618C3C-53AC-4F60-9AB1-E808BA68E446}">
      <dsp:nvSpPr>
        <dsp:cNvPr id="0" name=""/>
        <dsp:cNvSpPr/>
      </dsp:nvSpPr>
      <dsp:spPr>
        <a:xfrm>
          <a:off x="2713544" y="0"/>
          <a:ext cx="1696749" cy="9080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Shared Resources</a:t>
          </a:r>
        </a:p>
      </dsp:txBody>
      <dsp:txXfrm>
        <a:off x="2713544" y="0"/>
        <a:ext cx="1696749" cy="908020"/>
      </dsp:txXfrm>
    </dsp:sp>
    <dsp:sp modelId="{DFB66475-500F-42A8-81F7-AEED8AA7CD3E}">
      <dsp:nvSpPr>
        <dsp:cNvPr id="0" name=""/>
        <dsp:cNvSpPr/>
      </dsp:nvSpPr>
      <dsp:spPr>
        <a:xfrm>
          <a:off x="3255887" y="1364754"/>
          <a:ext cx="1480799" cy="1480981"/>
        </a:xfrm>
        <a:prstGeom prst="ellipse">
          <a:avLst/>
        </a:prstGeom>
        <a:solidFill>
          <a:schemeClr val="accent5">
            <a:alpha val="50000"/>
            <a:hueOff val="-1316704"/>
            <a:satOff val="-3458"/>
            <a:lumOff val="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492965C-0726-42A8-B4A6-CAF6D8F36B95}">
      <dsp:nvSpPr>
        <dsp:cNvPr id="0" name=""/>
        <dsp:cNvSpPr/>
      </dsp:nvSpPr>
      <dsp:spPr>
        <a:xfrm>
          <a:off x="4919318"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Dynamic Scaling</a:t>
          </a:r>
        </a:p>
      </dsp:txBody>
      <dsp:txXfrm>
        <a:off x="4919318" y="862619"/>
        <a:ext cx="1604199" cy="998822"/>
      </dsp:txXfrm>
    </dsp:sp>
    <dsp:sp modelId="{DE55D4FE-374F-4DBB-B454-711B474801DF}">
      <dsp:nvSpPr>
        <dsp:cNvPr id="0" name=""/>
        <dsp:cNvSpPr/>
      </dsp:nvSpPr>
      <dsp:spPr>
        <a:xfrm>
          <a:off x="3362628" y="1834655"/>
          <a:ext cx="1480799" cy="1480981"/>
        </a:xfrm>
        <a:prstGeom prst="ellipse">
          <a:avLst/>
        </a:prstGeom>
        <a:solidFill>
          <a:schemeClr val="accent5">
            <a:alpha val="50000"/>
            <a:hueOff val="-2633409"/>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9DD5467-E724-4B5D-859E-B08E60676E38}">
      <dsp:nvSpPr>
        <dsp:cNvPr id="0" name=""/>
        <dsp:cNvSpPr/>
      </dsp:nvSpPr>
      <dsp:spPr>
        <a:xfrm>
          <a:off x="5073568"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Pay as you Use</a:t>
          </a:r>
        </a:p>
      </dsp:txBody>
      <dsp:txXfrm>
        <a:off x="5073568" y="2133847"/>
        <a:ext cx="1573349" cy="1066923"/>
      </dsp:txXfrm>
    </dsp:sp>
    <dsp:sp modelId="{CD9EC061-4362-4C99-8F62-E820335CC632}">
      <dsp:nvSpPr>
        <dsp:cNvPr id="0" name=""/>
        <dsp:cNvSpPr/>
      </dsp:nvSpPr>
      <dsp:spPr>
        <a:xfrm>
          <a:off x="3062149" y="2211483"/>
          <a:ext cx="1480799" cy="1480981"/>
        </a:xfrm>
        <a:prstGeom prst="ellipse">
          <a:avLst/>
        </a:prstGeom>
        <a:solidFill>
          <a:schemeClr val="accent5">
            <a:alpha val="50000"/>
            <a:hueOff val="-3950113"/>
            <a:satOff val="-1037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1717596-74AE-4E89-8C66-2F9BE4013664}">
      <dsp:nvSpPr>
        <dsp:cNvPr id="0" name=""/>
        <dsp:cNvSpPr/>
      </dsp:nvSpPr>
      <dsp:spPr>
        <a:xfrm>
          <a:off x="4394868"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High Availability</a:t>
          </a:r>
        </a:p>
      </dsp:txBody>
      <dsp:txXfrm>
        <a:off x="4394868" y="3563980"/>
        <a:ext cx="1696749" cy="976121"/>
      </dsp:txXfrm>
    </dsp:sp>
    <dsp:sp modelId="{3F0AD8C3-8A15-4413-8399-CBF1C800F9AD}">
      <dsp:nvSpPr>
        <dsp:cNvPr id="0" name=""/>
        <dsp:cNvSpPr/>
      </dsp:nvSpPr>
      <dsp:spPr>
        <a:xfrm>
          <a:off x="2580889" y="2211483"/>
          <a:ext cx="1480799" cy="1480981"/>
        </a:xfrm>
        <a:prstGeom prst="ellipse">
          <a:avLst/>
        </a:prstGeom>
        <a:solidFill>
          <a:schemeClr val="accent5">
            <a:alpha val="50000"/>
            <a:hueOff val="-5266818"/>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54FD8-193A-421D-B84D-CA0535C3F386}">
      <dsp:nvSpPr>
        <dsp:cNvPr id="0" name=""/>
        <dsp:cNvSpPr/>
      </dsp:nvSpPr>
      <dsp:spPr>
        <a:xfrm>
          <a:off x="1032219" y="3563980"/>
          <a:ext cx="1696749" cy="9761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High Productivity</a:t>
          </a:r>
        </a:p>
      </dsp:txBody>
      <dsp:txXfrm>
        <a:off x="1032219" y="3563980"/>
        <a:ext cx="1696749" cy="976121"/>
      </dsp:txXfrm>
    </dsp:sp>
    <dsp:sp modelId="{09702C5A-4853-43C7-9132-FAE7199B819E}">
      <dsp:nvSpPr>
        <dsp:cNvPr id="0" name=""/>
        <dsp:cNvSpPr/>
      </dsp:nvSpPr>
      <dsp:spPr>
        <a:xfrm>
          <a:off x="2280410" y="1834655"/>
          <a:ext cx="1480799" cy="1480981"/>
        </a:xfrm>
        <a:prstGeom prst="ellipse">
          <a:avLst/>
        </a:prstGeom>
        <a:solidFill>
          <a:schemeClr val="accent5">
            <a:alpha val="50000"/>
            <a:hueOff val="-6583522"/>
            <a:satOff val="-17292"/>
            <a:lumOff val="2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E8B9054-5098-4752-9960-C42AF6A77C32}">
      <dsp:nvSpPr>
        <dsp:cNvPr id="0" name=""/>
        <dsp:cNvSpPr/>
      </dsp:nvSpPr>
      <dsp:spPr>
        <a:xfrm>
          <a:off x="476919" y="2133847"/>
          <a:ext cx="1573349" cy="10669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Environment friendly</a:t>
          </a:r>
        </a:p>
      </dsp:txBody>
      <dsp:txXfrm>
        <a:off x="476919" y="2133847"/>
        <a:ext cx="1573349" cy="1066923"/>
      </dsp:txXfrm>
    </dsp:sp>
    <dsp:sp modelId="{C138A083-EFB3-4486-B69F-0FAE958B2244}">
      <dsp:nvSpPr>
        <dsp:cNvPr id="0" name=""/>
        <dsp:cNvSpPr/>
      </dsp:nvSpPr>
      <dsp:spPr>
        <a:xfrm>
          <a:off x="2387151" y="1364754"/>
          <a:ext cx="1480799" cy="1480981"/>
        </a:xfrm>
        <a:prstGeom prst="ellipse">
          <a:avLst/>
        </a:prstGeom>
        <a:solidFill>
          <a:schemeClr val="accent5">
            <a:alpha val="50000"/>
            <a:hueOff val="-7900226"/>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DD6306D-6155-45A6-BC0F-4095725FC0D0}">
      <dsp:nvSpPr>
        <dsp:cNvPr id="0" name=""/>
        <dsp:cNvSpPr/>
      </dsp:nvSpPr>
      <dsp:spPr>
        <a:xfrm>
          <a:off x="600319" y="862619"/>
          <a:ext cx="1604199" cy="99882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Less Deployment Time</a:t>
          </a:r>
        </a:p>
      </dsp:txBody>
      <dsp:txXfrm>
        <a:off x="600319" y="862619"/>
        <a:ext cx="1604199" cy="998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F5DB8-82FE-47F8-8B31-353396D94436}">
      <dsp:nvSpPr>
        <dsp:cNvPr id="0" name=""/>
        <dsp:cNvSpPr/>
      </dsp:nvSpPr>
      <dsp:spPr>
        <a:xfrm>
          <a:off x="0" y="163957"/>
          <a:ext cx="10258425" cy="656642"/>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IAAS </a:t>
          </a:r>
          <a:r>
            <a:rPr lang="en-US" sz="3100" kern="1200" dirty="0" err="1"/>
            <a:t>vs</a:t>
          </a:r>
          <a:r>
            <a:rPr lang="en-US" sz="3100" kern="1200" dirty="0"/>
            <a:t> PCF</a:t>
          </a:r>
        </a:p>
      </dsp:txBody>
      <dsp:txXfrm>
        <a:off x="0" y="163957"/>
        <a:ext cx="10258425" cy="656642"/>
      </dsp:txXfrm>
    </dsp:sp>
    <dsp:sp modelId="{8E28CE77-F852-4562-B8DF-39C487F0E3C8}">
      <dsp:nvSpPr>
        <dsp:cNvPr id="0" name=""/>
        <dsp:cNvSpPr/>
      </dsp:nvSpPr>
      <dsp:spPr>
        <a:xfrm>
          <a:off x="0" y="817996"/>
          <a:ext cx="5129212" cy="378950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228600" lvl="1" indent="-228600" algn="l" defTabSz="889000">
            <a:lnSpc>
              <a:spcPct val="90000"/>
            </a:lnSpc>
            <a:spcBef>
              <a:spcPct val="0"/>
            </a:spcBef>
            <a:spcAft>
              <a:spcPct val="15000"/>
            </a:spcAft>
            <a:buChar char="•"/>
          </a:pPr>
          <a:r>
            <a:rPr lang="en-US" sz="2000" kern="1200" dirty="0"/>
            <a:t>Configure Firewall</a:t>
          </a:r>
        </a:p>
        <a:p>
          <a:pPr marL="228600" lvl="1" indent="-228600" algn="l" defTabSz="889000">
            <a:lnSpc>
              <a:spcPct val="90000"/>
            </a:lnSpc>
            <a:spcBef>
              <a:spcPct val="0"/>
            </a:spcBef>
            <a:spcAft>
              <a:spcPct val="15000"/>
            </a:spcAft>
            <a:buChar char="•"/>
          </a:pPr>
          <a:r>
            <a:rPr lang="en-US" sz="2000" kern="1200" dirty="0"/>
            <a:t>Configure service connectivity</a:t>
          </a:r>
        </a:p>
        <a:p>
          <a:pPr marL="228600" lvl="1" indent="-228600" algn="l" defTabSz="889000">
            <a:lnSpc>
              <a:spcPct val="90000"/>
            </a:lnSpc>
            <a:spcBef>
              <a:spcPct val="0"/>
            </a:spcBef>
            <a:spcAft>
              <a:spcPct val="15000"/>
            </a:spcAft>
            <a:buChar char="•"/>
          </a:pPr>
          <a:r>
            <a:rPr lang="en-US" sz="2000" kern="1200" dirty="0"/>
            <a:t>Configure SSL Termination</a:t>
          </a:r>
        </a:p>
        <a:p>
          <a:pPr marL="228600" lvl="1" indent="-228600" algn="l" defTabSz="889000">
            <a:lnSpc>
              <a:spcPct val="90000"/>
            </a:lnSpc>
            <a:spcBef>
              <a:spcPct val="0"/>
            </a:spcBef>
            <a:spcAft>
              <a:spcPct val="15000"/>
            </a:spcAft>
            <a:buChar char="•"/>
          </a:pPr>
          <a:r>
            <a:rPr lang="en-US" sz="2000" kern="1200" dirty="0"/>
            <a:t>Configure Load balancer</a:t>
          </a:r>
        </a:p>
        <a:p>
          <a:pPr marL="228600" lvl="1" indent="-228600" algn="l" defTabSz="889000">
            <a:lnSpc>
              <a:spcPct val="90000"/>
            </a:lnSpc>
            <a:spcBef>
              <a:spcPct val="0"/>
            </a:spcBef>
            <a:spcAft>
              <a:spcPct val="15000"/>
            </a:spcAft>
            <a:buChar char="•"/>
          </a:pPr>
          <a:r>
            <a:rPr lang="en-US" sz="2000" kern="1200" dirty="0"/>
            <a:t>Deploy Application</a:t>
          </a:r>
        </a:p>
        <a:p>
          <a:pPr marL="228600" lvl="1" indent="-228600" algn="l" defTabSz="889000">
            <a:lnSpc>
              <a:spcPct val="90000"/>
            </a:lnSpc>
            <a:spcBef>
              <a:spcPct val="0"/>
            </a:spcBef>
            <a:spcAft>
              <a:spcPct val="15000"/>
            </a:spcAft>
            <a:buChar char="•"/>
          </a:pPr>
          <a:r>
            <a:rPr lang="en-US" sz="2000" kern="1200" dirty="0"/>
            <a:t>Install Application runtime</a:t>
          </a:r>
        </a:p>
        <a:p>
          <a:pPr marL="228600" lvl="1" indent="-228600" algn="l" defTabSz="889000">
            <a:lnSpc>
              <a:spcPct val="90000"/>
            </a:lnSpc>
            <a:spcBef>
              <a:spcPct val="0"/>
            </a:spcBef>
            <a:spcAft>
              <a:spcPct val="15000"/>
            </a:spcAft>
            <a:buChar char="•"/>
          </a:pPr>
          <a:r>
            <a:rPr lang="en-US" sz="2000" kern="1200" dirty="0"/>
            <a:t>Provision a VM </a:t>
          </a:r>
        </a:p>
        <a:p>
          <a:pPr marL="228600" lvl="1" indent="-228600" algn="l" defTabSz="889000">
            <a:lnSpc>
              <a:spcPct val="90000"/>
            </a:lnSpc>
            <a:spcBef>
              <a:spcPct val="0"/>
            </a:spcBef>
            <a:spcAft>
              <a:spcPct val="15000"/>
            </a:spcAft>
            <a:buChar char="•"/>
          </a:pPr>
          <a:endParaRPr lang="en-US" sz="2000" kern="1200" dirty="0"/>
        </a:p>
      </dsp:txBody>
      <dsp:txXfrm>
        <a:off x="0" y="817996"/>
        <a:ext cx="5129212" cy="3789500"/>
      </dsp:txXfrm>
    </dsp:sp>
    <dsp:sp modelId="{00AC7619-3234-4213-AF94-CADE8DA6400C}">
      <dsp:nvSpPr>
        <dsp:cNvPr id="0" name=""/>
        <dsp:cNvSpPr/>
      </dsp:nvSpPr>
      <dsp:spPr>
        <a:xfrm>
          <a:off x="5129212" y="814250"/>
          <a:ext cx="5129212" cy="379699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a:t>Common application needs are handled by the platform so we can focus on the business value</a:t>
          </a:r>
        </a:p>
      </dsp:txBody>
      <dsp:txXfrm>
        <a:off x="5129212" y="814250"/>
        <a:ext cx="5129212" cy="3796991"/>
      </dsp:txXfrm>
    </dsp:sp>
    <dsp:sp modelId="{58647B68-5583-446E-88D1-AC6AA5210681}">
      <dsp:nvSpPr>
        <dsp:cNvPr id="0" name=""/>
        <dsp:cNvSpPr/>
      </dsp:nvSpPr>
      <dsp:spPr>
        <a:xfrm>
          <a:off x="0" y="4361206"/>
          <a:ext cx="10258425" cy="45720"/>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F5DB8-82FE-47F8-8B31-353396D94436}">
      <dsp:nvSpPr>
        <dsp:cNvPr id="0" name=""/>
        <dsp:cNvSpPr/>
      </dsp:nvSpPr>
      <dsp:spPr>
        <a:xfrm>
          <a:off x="0" y="163957"/>
          <a:ext cx="10258425" cy="656642"/>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IAAS </a:t>
          </a:r>
          <a:r>
            <a:rPr lang="en-US" sz="3100" kern="1200" dirty="0" err="1"/>
            <a:t>vs</a:t>
          </a:r>
          <a:r>
            <a:rPr lang="en-US" sz="3100" kern="1200" dirty="0"/>
            <a:t> PCF</a:t>
          </a:r>
        </a:p>
      </dsp:txBody>
      <dsp:txXfrm>
        <a:off x="0" y="163957"/>
        <a:ext cx="10258425" cy="656642"/>
      </dsp:txXfrm>
    </dsp:sp>
    <dsp:sp modelId="{8E28CE77-F852-4562-B8DF-39C487F0E3C8}">
      <dsp:nvSpPr>
        <dsp:cNvPr id="0" name=""/>
        <dsp:cNvSpPr/>
      </dsp:nvSpPr>
      <dsp:spPr>
        <a:xfrm>
          <a:off x="0" y="817996"/>
          <a:ext cx="5129212" cy="3789500"/>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228600" lvl="1" indent="-228600" algn="l" defTabSz="889000">
            <a:lnSpc>
              <a:spcPct val="90000"/>
            </a:lnSpc>
            <a:spcBef>
              <a:spcPct val="0"/>
            </a:spcBef>
            <a:spcAft>
              <a:spcPct val="15000"/>
            </a:spcAft>
            <a:buChar char="•"/>
          </a:pPr>
          <a:r>
            <a:rPr lang="en-US" sz="2000" kern="1200" dirty="0"/>
            <a:t>Configure Firewall</a:t>
          </a:r>
        </a:p>
        <a:p>
          <a:pPr marL="228600" lvl="1" indent="-228600" algn="l" defTabSz="889000">
            <a:lnSpc>
              <a:spcPct val="90000"/>
            </a:lnSpc>
            <a:spcBef>
              <a:spcPct val="0"/>
            </a:spcBef>
            <a:spcAft>
              <a:spcPct val="15000"/>
            </a:spcAft>
            <a:buChar char="•"/>
          </a:pPr>
          <a:r>
            <a:rPr lang="en-US" sz="2000" kern="1200" dirty="0"/>
            <a:t>Configure service connectivity</a:t>
          </a:r>
        </a:p>
        <a:p>
          <a:pPr marL="228600" lvl="1" indent="-228600" algn="l" defTabSz="889000">
            <a:lnSpc>
              <a:spcPct val="90000"/>
            </a:lnSpc>
            <a:spcBef>
              <a:spcPct val="0"/>
            </a:spcBef>
            <a:spcAft>
              <a:spcPct val="15000"/>
            </a:spcAft>
            <a:buChar char="•"/>
          </a:pPr>
          <a:r>
            <a:rPr lang="en-US" sz="2000" kern="1200" dirty="0"/>
            <a:t>Configure SSL Termination</a:t>
          </a:r>
        </a:p>
        <a:p>
          <a:pPr marL="228600" lvl="1" indent="-228600" algn="l" defTabSz="889000">
            <a:lnSpc>
              <a:spcPct val="90000"/>
            </a:lnSpc>
            <a:spcBef>
              <a:spcPct val="0"/>
            </a:spcBef>
            <a:spcAft>
              <a:spcPct val="15000"/>
            </a:spcAft>
            <a:buChar char="•"/>
          </a:pPr>
          <a:r>
            <a:rPr lang="en-US" sz="2000" kern="1200" dirty="0"/>
            <a:t>Configure Load balancer</a:t>
          </a:r>
        </a:p>
        <a:p>
          <a:pPr marL="228600" lvl="1" indent="-228600" algn="l" defTabSz="889000">
            <a:lnSpc>
              <a:spcPct val="90000"/>
            </a:lnSpc>
            <a:spcBef>
              <a:spcPct val="0"/>
            </a:spcBef>
            <a:spcAft>
              <a:spcPct val="15000"/>
            </a:spcAft>
            <a:buChar char="•"/>
          </a:pPr>
          <a:r>
            <a:rPr lang="en-US" sz="2000" kern="1200" dirty="0"/>
            <a:t>Deploy Application</a:t>
          </a:r>
        </a:p>
        <a:p>
          <a:pPr marL="228600" lvl="1" indent="-228600" algn="l" defTabSz="889000">
            <a:lnSpc>
              <a:spcPct val="90000"/>
            </a:lnSpc>
            <a:spcBef>
              <a:spcPct val="0"/>
            </a:spcBef>
            <a:spcAft>
              <a:spcPct val="15000"/>
            </a:spcAft>
            <a:buChar char="•"/>
          </a:pPr>
          <a:r>
            <a:rPr lang="en-US" sz="2000" kern="1200" dirty="0"/>
            <a:t>Install Application runtime</a:t>
          </a:r>
        </a:p>
        <a:p>
          <a:pPr marL="228600" lvl="1" indent="-228600" algn="l" defTabSz="889000">
            <a:lnSpc>
              <a:spcPct val="90000"/>
            </a:lnSpc>
            <a:spcBef>
              <a:spcPct val="0"/>
            </a:spcBef>
            <a:spcAft>
              <a:spcPct val="15000"/>
            </a:spcAft>
            <a:buChar char="•"/>
          </a:pPr>
          <a:r>
            <a:rPr lang="en-US" sz="2000" kern="1200" dirty="0"/>
            <a:t>Provision a VM </a:t>
          </a:r>
        </a:p>
        <a:p>
          <a:pPr marL="228600" lvl="1" indent="-228600" algn="l" defTabSz="889000">
            <a:lnSpc>
              <a:spcPct val="90000"/>
            </a:lnSpc>
            <a:spcBef>
              <a:spcPct val="0"/>
            </a:spcBef>
            <a:spcAft>
              <a:spcPct val="15000"/>
            </a:spcAft>
            <a:buChar char="•"/>
          </a:pPr>
          <a:endParaRPr lang="en-US" sz="2000" kern="1200" dirty="0"/>
        </a:p>
      </dsp:txBody>
      <dsp:txXfrm>
        <a:off x="0" y="817996"/>
        <a:ext cx="5129212" cy="3789500"/>
      </dsp:txXfrm>
    </dsp:sp>
    <dsp:sp modelId="{00AC7619-3234-4213-AF94-CADE8DA6400C}">
      <dsp:nvSpPr>
        <dsp:cNvPr id="0" name=""/>
        <dsp:cNvSpPr/>
      </dsp:nvSpPr>
      <dsp:spPr>
        <a:xfrm>
          <a:off x="5129212" y="814250"/>
          <a:ext cx="5129212" cy="379699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err="1"/>
            <a:t>Cf</a:t>
          </a:r>
          <a:r>
            <a:rPr lang="en-US" sz="2400" i="1" kern="1200" dirty="0"/>
            <a:t> scale</a:t>
          </a:r>
        </a:p>
      </dsp:txBody>
      <dsp:txXfrm>
        <a:off x="5129212" y="814250"/>
        <a:ext cx="5129212" cy="3796991"/>
      </dsp:txXfrm>
    </dsp:sp>
    <dsp:sp modelId="{58647B68-5583-446E-88D1-AC6AA5210681}">
      <dsp:nvSpPr>
        <dsp:cNvPr id="0" name=""/>
        <dsp:cNvSpPr/>
      </dsp:nvSpPr>
      <dsp:spPr>
        <a:xfrm>
          <a:off x="0" y="4361206"/>
          <a:ext cx="10258425" cy="45720"/>
        </a:xfrm>
        <a:prstGeom prst="rect">
          <a:avLst/>
        </a:prstGeom>
        <a:solidFill>
          <a:schemeClr val="accent6">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06D4A-39FF-4CEE-B0AE-313082161D24}">
      <dsp:nvSpPr>
        <dsp:cNvPr id="0" name=""/>
        <dsp:cNvSpPr/>
      </dsp:nvSpPr>
      <dsp:spPr>
        <a:xfrm>
          <a:off x="3005" y="879651"/>
          <a:ext cx="3015694" cy="3015694"/>
        </a:xfrm>
        <a:prstGeom prst="ellipse">
          <a:avLst/>
        </a:prstGeom>
        <a:solidFill>
          <a:schemeClr val="accent5">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65964" tIns="27940" rIns="165964" bIns="27940" numCol="1" spcCol="1270" anchor="ctr" anchorCtr="0">
          <a:noAutofit/>
        </a:bodyPr>
        <a:lstStyle/>
        <a:p>
          <a:pPr marL="0" lvl="0" indent="0" algn="ctr" defTabSz="977900" rtl="0">
            <a:lnSpc>
              <a:spcPct val="90000"/>
            </a:lnSpc>
            <a:spcBef>
              <a:spcPct val="0"/>
            </a:spcBef>
            <a:spcAft>
              <a:spcPct val="35000"/>
            </a:spcAft>
            <a:buNone/>
          </a:pPr>
          <a:r>
            <a:rPr lang="en-US" sz="2200" b="0" kern="1200" dirty="0"/>
            <a:t>Public – Pivotal web services  [run.pivotal.io]</a:t>
          </a:r>
        </a:p>
      </dsp:txBody>
      <dsp:txXfrm>
        <a:off x="444643" y="1321289"/>
        <a:ext cx="2132418" cy="2132418"/>
      </dsp:txXfrm>
    </dsp:sp>
    <dsp:sp modelId="{2D4ECD01-4AF2-49CC-84E8-E29F8568C537}">
      <dsp:nvSpPr>
        <dsp:cNvPr id="0" name=""/>
        <dsp:cNvSpPr/>
      </dsp:nvSpPr>
      <dsp:spPr>
        <a:xfrm>
          <a:off x="2415561" y="879651"/>
          <a:ext cx="3015694" cy="3015694"/>
        </a:xfrm>
        <a:prstGeom prst="ellipse">
          <a:avLst/>
        </a:prstGeom>
        <a:solidFill>
          <a:schemeClr val="accent5">
            <a:alpha val="50000"/>
            <a:hueOff val="-2633409"/>
            <a:satOff val="-6917"/>
            <a:lumOff val="85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65964" tIns="27940" rIns="165964" bIns="27940" numCol="1" spcCol="1270" anchor="ctr" anchorCtr="0">
          <a:noAutofit/>
        </a:bodyPr>
        <a:lstStyle/>
        <a:p>
          <a:pPr marL="0" lvl="0" indent="0" algn="ctr" defTabSz="977900" rtl="0">
            <a:lnSpc>
              <a:spcPct val="90000"/>
            </a:lnSpc>
            <a:spcBef>
              <a:spcPct val="0"/>
            </a:spcBef>
            <a:spcAft>
              <a:spcPct val="35000"/>
            </a:spcAft>
            <a:buNone/>
          </a:pPr>
          <a:r>
            <a:rPr lang="en-US" sz="2200" b="0" kern="1200" dirty="0"/>
            <a:t>Private – enterprise setup</a:t>
          </a:r>
        </a:p>
      </dsp:txBody>
      <dsp:txXfrm>
        <a:off x="2857199" y="1321289"/>
        <a:ext cx="2132418" cy="2132418"/>
      </dsp:txXfrm>
    </dsp:sp>
    <dsp:sp modelId="{1BF322BF-F6AE-40A4-B71A-D64A372320F8}">
      <dsp:nvSpPr>
        <dsp:cNvPr id="0" name=""/>
        <dsp:cNvSpPr/>
      </dsp:nvSpPr>
      <dsp:spPr>
        <a:xfrm>
          <a:off x="4828116" y="879651"/>
          <a:ext cx="3015694" cy="3015694"/>
        </a:xfrm>
        <a:prstGeom prst="ellipse">
          <a:avLst/>
        </a:prstGeom>
        <a:solidFill>
          <a:schemeClr val="accent5">
            <a:alpha val="50000"/>
            <a:hueOff val="-5266818"/>
            <a:satOff val="-13833"/>
            <a:lumOff val="169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65964" tIns="27940" rIns="165964" bIns="27940" numCol="1" spcCol="1270" anchor="ctr" anchorCtr="0">
          <a:noAutofit/>
        </a:bodyPr>
        <a:lstStyle/>
        <a:p>
          <a:pPr marL="0" lvl="0" indent="0" algn="ctr" defTabSz="977900" rtl="0">
            <a:lnSpc>
              <a:spcPct val="90000"/>
            </a:lnSpc>
            <a:spcBef>
              <a:spcPct val="0"/>
            </a:spcBef>
            <a:spcAft>
              <a:spcPct val="35000"/>
            </a:spcAft>
            <a:buNone/>
          </a:pPr>
          <a:r>
            <a:rPr lang="en-US" sz="2200" b="0" kern="1200" dirty="0"/>
            <a:t>Local – </a:t>
          </a:r>
          <a:r>
            <a:rPr lang="en-US" sz="2200" b="0" kern="1200" dirty="0" err="1"/>
            <a:t>PCFDev</a:t>
          </a:r>
          <a:r>
            <a:rPr lang="en-US" sz="2200" b="0" kern="1200" dirty="0"/>
            <a:t>  </a:t>
          </a:r>
        </a:p>
      </dsp:txBody>
      <dsp:txXfrm>
        <a:off x="5269754" y="1321289"/>
        <a:ext cx="2132418" cy="2132418"/>
      </dsp:txXfrm>
    </dsp:sp>
    <dsp:sp modelId="{61B7B26B-7E7D-4059-82D5-675A696860AB}">
      <dsp:nvSpPr>
        <dsp:cNvPr id="0" name=""/>
        <dsp:cNvSpPr/>
      </dsp:nvSpPr>
      <dsp:spPr>
        <a:xfrm>
          <a:off x="7240672" y="879651"/>
          <a:ext cx="3015694" cy="3015694"/>
        </a:xfrm>
        <a:prstGeom prst="ellipse">
          <a:avLst/>
        </a:prstGeom>
        <a:solidFill>
          <a:schemeClr val="accent5">
            <a:alpha val="50000"/>
            <a:hueOff val="-7900226"/>
            <a:satOff val="-20750"/>
            <a:lumOff val="254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65964" tIns="27940" rIns="165964" bIns="27940" numCol="1" spcCol="1270" anchor="ctr" anchorCtr="0">
          <a:noAutofit/>
        </a:bodyPr>
        <a:lstStyle/>
        <a:p>
          <a:pPr marL="0" lvl="0" indent="0" algn="ctr" defTabSz="977900" rtl="0">
            <a:lnSpc>
              <a:spcPct val="90000"/>
            </a:lnSpc>
            <a:spcBef>
              <a:spcPct val="0"/>
            </a:spcBef>
            <a:spcAft>
              <a:spcPct val="35000"/>
            </a:spcAft>
            <a:buNone/>
          </a:pPr>
          <a:r>
            <a:rPr lang="en-US" sz="2200" b="0" kern="1200" dirty="0"/>
            <a:t>Small </a:t>
          </a:r>
          <a:r>
            <a:rPr lang="en-US" sz="2200" b="0" kern="1200" dirty="0" err="1"/>
            <a:t>FootPrint</a:t>
          </a:r>
          <a:endParaRPr lang="en-US" sz="2200" b="0" kern="1200" dirty="0"/>
        </a:p>
      </dsp:txBody>
      <dsp:txXfrm>
        <a:off x="7682310" y="1321289"/>
        <a:ext cx="2132418" cy="213241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2013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3/7/2018</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238684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163999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107214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257142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extLst>
      <p:ext uri="{BB962C8B-B14F-4D97-AF65-F5344CB8AC3E}">
        <p14:creationId xmlns:p14="http://schemas.microsoft.com/office/powerpoint/2010/main" val="3033053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extLst>
      <p:ext uri="{BB962C8B-B14F-4D97-AF65-F5344CB8AC3E}">
        <p14:creationId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4.emf"/><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4.emf"/><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1.emf"/><Relationship Id="rId2" Type="http://schemas.openxmlformats.org/officeDocument/2006/relationships/tags" Target="../tags/tag55.xml"/><Relationship Id="rId1" Type="http://schemas.openxmlformats.org/officeDocument/2006/relationships/vmlDrawing" Target="../drawings/vmlDrawing12.vml"/><Relationship Id="rId6" Type="http://schemas.openxmlformats.org/officeDocument/2006/relationships/tags" Target="../tags/tag59.xml"/><Relationship Id="rId11" Type="http://schemas.openxmlformats.org/officeDocument/2006/relationships/oleObject" Target="../embeddings/oleObject12.bin"/><Relationship Id="rId5" Type="http://schemas.openxmlformats.org/officeDocument/2006/relationships/tags" Target="../tags/tag58.xml"/><Relationship Id="rId10" Type="http://schemas.openxmlformats.org/officeDocument/2006/relationships/image" Target="../media/image15.jpeg"/><Relationship Id="rId4" Type="http://schemas.openxmlformats.org/officeDocument/2006/relationships/tags" Target="../tags/tag57.xml"/><Relationship Id="rId9" Type="http://schemas.openxmlformats.org/officeDocument/2006/relationships/slideMaster" Target="../slideMasters/slideMaster5.xml"/><Relationship Id="rId1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5.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emf"/><Relationship Id="rId2" Type="http://schemas.openxmlformats.org/officeDocument/2006/relationships/tags" Target="../tags/tag62.xml"/><Relationship Id="rId1" Type="http://schemas.openxmlformats.org/officeDocument/2006/relationships/vmlDrawing" Target="../drawings/vmlDrawing13.vml"/><Relationship Id="rId6" Type="http://schemas.openxmlformats.org/officeDocument/2006/relationships/tags" Target="../tags/tag66.xml"/><Relationship Id="rId11" Type="http://schemas.openxmlformats.org/officeDocument/2006/relationships/oleObject" Target="../embeddings/oleObject13.bin"/><Relationship Id="rId5" Type="http://schemas.openxmlformats.org/officeDocument/2006/relationships/tags" Target="../tags/tag65.xml"/><Relationship Id="rId10" Type="http://schemas.openxmlformats.org/officeDocument/2006/relationships/image" Target="../media/image14.jpeg"/><Relationship Id="rId4" Type="http://schemas.openxmlformats.org/officeDocument/2006/relationships/tags" Target="../tags/tag64.xml"/><Relationship Id="rId9" Type="http://schemas.openxmlformats.org/officeDocument/2006/relationships/slideMaster" Target="../slideMasters/slideMaster5.xml"/><Relationship Id="rId1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70.xml"/><Relationship Id="rId7" Type="http://schemas.openxmlformats.org/officeDocument/2006/relationships/image" Target="../media/image16.jpeg"/><Relationship Id="rId2" Type="http://schemas.openxmlformats.org/officeDocument/2006/relationships/tags" Target="../tags/tag69.xml"/><Relationship Id="rId1" Type="http://schemas.openxmlformats.org/officeDocument/2006/relationships/vmlDrawing" Target="../drawings/vmlDrawing14.vml"/><Relationship Id="rId6" Type="http://schemas.openxmlformats.org/officeDocument/2006/relationships/slideMaster" Target="../slideMasters/slideMaster5.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16.bin"/><Relationship Id="rId2" Type="http://schemas.openxmlformats.org/officeDocument/2006/relationships/tags" Target="../tags/tag75.xml"/><Relationship Id="rId1" Type="http://schemas.openxmlformats.org/officeDocument/2006/relationships/vmlDrawing" Target="../drawings/vmlDrawing16.vml"/><Relationship Id="rId6" Type="http://schemas.openxmlformats.org/officeDocument/2006/relationships/slideMaster" Target="../slideMasters/slideMaster5.xml"/><Relationship Id="rId5" Type="http://schemas.openxmlformats.org/officeDocument/2006/relationships/tags" Target="../tags/tag78.xml"/><Relationship Id="rId4" Type="http://schemas.openxmlformats.org/officeDocument/2006/relationships/tags" Target="../tags/tag77.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17.bin"/><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slideMaster" Target="../slideMasters/slideMaster5.xml"/><Relationship Id="rId5" Type="http://schemas.openxmlformats.org/officeDocument/2006/relationships/tags" Target="../tags/tag82.xml"/><Relationship Id="rId4" Type="http://schemas.openxmlformats.org/officeDocument/2006/relationships/tags" Target="../tags/tag81.xml"/></Relationships>
</file>

<file path=ppt/slideLayouts/_rels/slideLayout26.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vmlDrawing" Target="../drawings/vmlDrawing18.vml"/><Relationship Id="rId6" Type="http://schemas.openxmlformats.org/officeDocument/2006/relationships/tags" Target="../tags/tag87.xml"/><Relationship Id="rId5" Type="http://schemas.openxmlformats.org/officeDocument/2006/relationships/tags" Target="../tags/tag86.xml"/><Relationship Id="rId10" Type="http://schemas.openxmlformats.org/officeDocument/2006/relationships/image" Target="../media/image1.emf"/><Relationship Id="rId4" Type="http://schemas.openxmlformats.org/officeDocument/2006/relationships/tags" Target="../tags/tag85.xml"/><Relationship Id="rId9"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3.xml"/><Relationship Id="rId7"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6.v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12.png"/><Relationship Id="rId4" Type="http://schemas.openxmlformats.org/officeDocument/2006/relationships/tags" Target="../tags/tag34.xml"/><Relationship Id="rId9"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3.xml"/><Relationship Id="rId4" Type="http://schemas.openxmlformats.org/officeDocument/2006/relationships/tags" Target="../tags/tag4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4.xml"/><Relationship Id="rId7" Type="http://schemas.openxmlformats.org/officeDocument/2006/relationships/oleObject" Target="../embeddings/oleObject10.bin"/><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slideMaster" Target="../slideMasters/slideMaster3.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10"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1235" name="think-cell Slide" r:id="rId11" imgW="360" imgH="360" progId="">
                  <p:embed/>
                </p:oleObj>
              </mc:Choice>
              <mc:Fallback>
                <p:oleObj name="think-cell Slide" r:id="rId11" imgW="360" imgH="360" progId="">
                  <p:embed/>
                  <p:pic>
                    <p:nvPicPr>
                      <p:cNvPr id="0" name="Picture 1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65451818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4187511579"/>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89452507"/>
      </p:ext>
    </p:extLst>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25919003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96899265"/>
      </p:ext>
    </p:extLst>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606808795"/>
      </p:ext>
    </p:extLst>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980451131"/>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87038865"/>
      </p:ext>
    </p:extLst>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069816597"/>
      </p:ext>
    </p:extLst>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380296048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77010" name="think-cell Slide" r:id="rId4" imgW="360" imgH="360" progId="">
                  <p:embed/>
                </p:oleObj>
              </mc:Choice>
              <mc:Fallback>
                <p:oleObj name="think-cell Slide" r:id="rId4" imgW="360" imgH="360" progId="">
                  <p:embed/>
                  <p:pic>
                    <p:nvPicPr>
                      <p:cNvPr id="0" name="Picture 1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10"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0114"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6"/>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793367" y="653034"/>
            <a:ext cx="3324193" cy="694690"/>
          </a:xfrm>
          <a:prstGeom prst="rect">
            <a:avLst/>
          </a:prstGeom>
          <a:noFill/>
        </p:spPr>
      </p:pic>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61138" name="think-cell Slide" r:id="rId11" imgW="360" imgH="360" progId="">
                  <p:embed/>
                </p:oleObj>
              </mc:Choice>
              <mc:Fallback>
                <p:oleObj name="think-cell Slide" r:id="rId11" imgW="360" imgH="360"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7"/>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pic>
        <p:nvPicPr>
          <p:cNvPr id="24"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7277302" y="6520695"/>
            <a:ext cx="3324655" cy="239021"/>
          </a:xfrm>
          <a:prstGeom prst="rect">
            <a:avLst/>
          </a:prstGeom>
          <a:noFill/>
        </p:spPr>
      </p:pic>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2162" name="think-cell Slide" r:id="rId8" imgW="360" imgH="360" progId="">
                  <p:embed/>
                </p:oleObj>
              </mc:Choice>
              <mc:Fallback>
                <p:oleObj name="think-cell Slide" r:id="rId8" imgW="360" imgH="360" progId="">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58324" y="1501978"/>
            <a:ext cx="7540783" cy="2950251"/>
          </a:xfrm>
        </p:spPr>
        <p:txBody>
          <a:bodyPr/>
          <a:lstStyle/>
          <a:p>
            <a:pPr lvl="0"/>
            <a:r>
              <a:rPr lang="en-US" noProof="0" dirty="0"/>
              <a:t>Click to edit Master text style</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3186" name="think-cell Slide" r:id="rId5" imgW="360" imgH="360" progId="">
                  <p:embed/>
                </p:oleObj>
              </mc:Choice>
              <mc:Fallback>
                <p:oleObj name="think-cell Slide" r:id="rId5" imgW="360" imgH="36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4210"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58219" y="2111956"/>
            <a:ext cx="10614581"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58325" y="1495447"/>
            <a:ext cx="106323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5234" name="think-cell Slide" r:id="rId7" imgW="360" imgH="360" progId="">
                  <p:embed/>
                </p:oleObj>
              </mc:Choice>
              <mc:Fallback>
                <p:oleObj name="think-cell Slide" r:id="rId7" imgW="360" imgH="36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266258"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267282"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73176" name="think-cell Slide" r:id="rId5" imgW="360" imgH="360" progId="">
                  <p:embed/>
                </p:oleObj>
              </mc:Choice>
              <mc:Fallback>
                <p:oleObj name="think-cell Slide" r:id="rId5" imgW="360" imgH="360" progId="">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a:xfrm>
            <a:off x="548640" y="6356351"/>
            <a:ext cx="2560320" cy="365125"/>
          </a:xfrm>
          <a:prstGeom prst="rect">
            <a:avLst/>
          </a:prstGeom>
        </p:spPr>
        <p:txBody>
          <a:bodyPr/>
          <a:lstStyle/>
          <a:p>
            <a:fld id="{1D8BD707-D9CF-40AE-B4C6-C98DA3205C09}" type="datetimeFigureOut">
              <a:rPr lang="en-US" smtClean="0"/>
              <a:pPr/>
              <a:t>3/7/2018</a:t>
            </a:fld>
            <a:endParaRPr lang="en-US"/>
          </a:p>
        </p:txBody>
      </p:sp>
      <p:sp>
        <p:nvSpPr>
          <p:cNvPr id="5" name="Footer Placeholder 4"/>
          <p:cNvSpPr>
            <a:spLocks noGrp="1"/>
          </p:cNvSpPr>
          <p:nvPr>
            <p:ph type="ftr" sz="quarter" idx="11"/>
          </p:nvPr>
        </p:nvSpPr>
        <p:spPr>
          <a:xfrm>
            <a:off x="3200400" y="6356351"/>
            <a:ext cx="402336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509760" y="6356351"/>
            <a:ext cx="914400" cy="365125"/>
          </a:xfrm>
          <a:prstGeom prst="rect">
            <a:avLst/>
          </a:prstGeom>
        </p:spPr>
        <p:txBody>
          <a:bodyPr/>
          <a:lstStyle/>
          <a:p>
            <a:fld id="{B6F15528-21DE-4FAA-801E-634DDDAF4B2B}" type="slidenum">
              <a:rPr lang="en-US" smtClean="0"/>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2306" name="think-cell Slide" r:id="rId8" imgW="360" imgH="360" progId="">
                  <p:embed/>
                </p:oleObj>
              </mc:Choice>
              <mc:Fallback>
                <p:oleObj name="think-cell Slide" r:id="rId8" imgW="360" imgH="360" progId="">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6404598" y="3258545"/>
            <a:ext cx="410018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961172" y="3468294"/>
            <a:ext cx="575526" cy="522508"/>
          </a:xfrm>
          <a:prstGeom prst="rect">
            <a:avLst/>
          </a:prstGeom>
        </p:spPr>
      </p:pic>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62898" cy="143985"/>
        </p:xfrm>
        <a:graphic>
          <a:graphicData uri="http://schemas.openxmlformats.org/presentationml/2006/ole">
            <mc:AlternateContent xmlns:mc="http://schemas.openxmlformats.org/markup-compatibility/2006">
              <mc:Choice xmlns:v="urn:schemas-microsoft-com:vml" Requires="v">
                <p:oleObj spid="_x0000_s131282" name="think-cell Slide" r:id="rId5" imgW="360" imgH="360" progId="">
                  <p:embed/>
                </p:oleObj>
              </mc:Choice>
              <mc:Fallback>
                <p:oleObj name="think-cell Slide" r:id="rId5" imgW="360" imgH="360" progId="">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628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5578299" y="2791400"/>
            <a:ext cx="575526" cy="522508"/>
          </a:xfrm>
          <a:prstGeom prst="rect">
            <a:avLst/>
          </a:prstGeom>
        </p:spPr>
      </p:pic>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2548" name="think-cell Slide" r:id="rId6" imgW="360" imgH="360" progId="">
                  <p:embed/>
                </p:oleObj>
              </mc:Choice>
              <mc:Fallback>
                <p:oleObj name="think-cell Slide" r:id="rId6" imgW="360" imgH="360" progId="">
                  <p:embed/>
                  <p:pic>
                    <p:nvPicPr>
                      <p:cNvPr id="0" name="Picture 1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7186" name="think-cell Slide" r:id="rId7" imgW="360" imgH="360" progId="">
                  <p:embed/>
                </p:oleObj>
              </mc:Choice>
              <mc:Fallback>
                <p:oleObj name="think-cell Slide" r:id="rId7" imgW="360" imgH="360" progId="">
                  <p:embed/>
                  <p:pic>
                    <p:nvPicPr>
                      <p:cNvPr id="0" name="Picture 1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a:t>Click to edit Master subtitle style</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a:t>Click to edit Master title style</a:t>
            </a:r>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9845D0-71EC-4FAB-9362-88C8DE3E0EEE}"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215939824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5" Type="http://schemas.openxmlformats.org/officeDocument/2006/relationships/tags" Target="../tags/tag10.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 Id="rId14"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image" Target="../media/image6.tiff"/><Relationship Id="rId26" Type="http://schemas.openxmlformats.org/officeDocument/2006/relationships/hyperlink" Target="http://www.youtube.com/capgemini" TargetMode="External"/><Relationship Id="rId3" Type="http://schemas.openxmlformats.org/officeDocument/2006/relationships/theme" Target="../theme/theme2.xml"/><Relationship Id="rId21" Type="http://schemas.openxmlformats.org/officeDocument/2006/relationships/image" Target="../media/image7.png"/><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1.emf"/><Relationship Id="rId25" Type="http://schemas.openxmlformats.org/officeDocument/2006/relationships/image" Target="../media/image9.png"/><Relationship Id="rId2" Type="http://schemas.openxmlformats.org/officeDocument/2006/relationships/slideLayout" Target="../slideLayouts/slideLayout6.xml"/><Relationship Id="rId16" Type="http://schemas.openxmlformats.org/officeDocument/2006/relationships/oleObject" Target="../embeddings/oleObject5.bin"/><Relationship Id="rId20" Type="http://schemas.openxmlformats.org/officeDocument/2006/relationships/hyperlink" Target="http://www.facebook.com/Capgemini" TargetMode="External"/><Relationship Id="rId29" Type="http://schemas.openxmlformats.org/officeDocument/2006/relationships/image" Target="../media/image11.gif"/><Relationship Id="rId1" Type="http://schemas.openxmlformats.org/officeDocument/2006/relationships/slideLayout" Target="../slideLayouts/slideLayout5.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hyperlink" Target="http://www.twitter.com/capgemini" TargetMode="Externa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8.png"/><Relationship Id="rId28" Type="http://schemas.openxmlformats.org/officeDocument/2006/relationships/hyperlink" Target="http://www.slideshare.net/capgemini" TargetMode="External"/><Relationship Id="rId10" Type="http://schemas.openxmlformats.org/officeDocument/2006/relationships/tags" Target="../tags/tag26.xml"/><Relationship Id="rId19" Type="http://schemas.openxmlformats.org/officeDocument/2006/relationships/image" Target="../media/image4.emf"/><Relationship Id="rId4" Type="http://schemas.openxmlformats.org/officeDocument/2006/relationships/vmlDrawing" Target="../drawings/vmlDrawing5.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hyperlink" Target="http://www.linkedin.com/company/capgemini" TargetMode="External"/><Relationship Id="rId27"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tags" Target="../tags/tag39.xml"/><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4.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47.xml"/><Relationship Id="rId18" Type="http://schemas.openxmlformats.org/officeDocument/2006/relationships/tags" Target="../tags/tag52.xml"/><Relationship Id="rId3" Type="http://schemas.openxmlformats.org/officeDocument/2006/relationships/slideLayout" Target="../slideLayouts/slideLayout22.xml"/><Relationship Id="rId21" Type="http://schemas.openxmlformats.org/officeDocument/2006/relationships/oleObject" Target="../embeddings/oleObject11.bin"/><Relationship Id="rId7" Type="http://schemas.openxmlformats.org/officeDocument/2006/relationships/slideLayout" Target="../slideLayouts/slideLayout26.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slideLayout" Target="../slideLayouts/slideLayout21.xml"/><Relationship Id="rId16" Type="http://schemas.openxmlformats.org/officeDocument/2006/relationships/tags" Target="../tags/tag50.xml"/><Relationship Id="rId20" Type="http://schemas.openxmlformats.org/officeDocument/2006/relationships/tags" Target="../tags/tag54.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11.vml"/><Relationship Id="rId5" Type="http://schemas.openxmlformats.org/officeDocument/2006/relationships/slideLayout" Target="../slideLayouts/slideLayout24.xml"/><Relationship Id="rId15" Type="http://schemas.openxmlformats.org/officeDocument/2006/relationships/tags" Target="../tags/tag49.xml"/><Relationship Id="rId23" Type="http://schemas.openxmlformats.org/officeDocument/2006/relationships/image" Target="../media/image2.png"/><Relationship Id="rId10" Type="http://schemas.openxmlformats.org/officeDocument/2006/relationships/theme" Target="../theme/theme5.xml"/><Relationship Id="rId19" Type="http://schemas.openxmlformats.org/officeDocument/2006/relationships/tags" Target="../tags/tag5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48.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259" name="think-cell Slide" r:id="rId16" imgW="360" imgH="360" progId="">
                  <p:embed/>
                </p:oleObj>
              </mc:Choice>
              <mc:Fallback>
                <p:oleObj name="think-cell Slide" r:id="rId16" imgW="360" imgH="360" progId="">
                  <p:embed/>
                  <p:pic>
                    <p:nvPicPr>
                      <p:cNvPr id="0" name="Picture 19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2" y="1"/>
            <a:ext cx="109727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9"/>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0"/>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1"/>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2"/>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Capgemini 2015. All Rights Reserved</a:t>
            </a:r>
          </a:p>
        </p:txBody>
      </p:sp>
      <p:sp>
        <p:nvSpPr>
          <p:cNvPr id="13" name="Rectangle 12"/>
          <p:cNvSpPr/>
          <p:nvPr>
            <p:custDataLst>
              <p:tags r:id="rId13"/>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a:solidFill>
                  <a:schemeClr val="tx2"/>
                </a:solidFill>
                <a:latin typeface="+mn-lt"/>
              </a:rPr>
              <a:t>Cloud Foundation</a:t>
            </a:r>
            <a:r>
              <a:rPr lang="en-US" sz="700" baseline="0" dirty="0">
                <a:solidFill>
                  <a:schemeClr val="tx2"/>
                </a:solidFill>
                <a:latin typeface="+mn-lt"/>
              </a:rPr>
              <a:t> Services</a:t>
            </a:r>
            <a:r>
              <a:rPr lang="en-US" sz="700" kern="1200" dirty="0">
                <a:solidFill>
                  <a:schemeClr val="tx2"/>
                </a:solidFill>
                <a:latin typeface="+mn-lt"/>
                <a:ea typeface="+mn-ea"/>
                <a:cs typeface="+mn-cs"/>
              </a:rPr>
              <a:t>| </a:t>
            </a:r>
            <a:r>
              <a:rPr lang="en-US" sz="700" dirty="0">
                <a:solidFill>
                  <a:schemeClr val="tx2"/>
                </a:solidFill>
                <a:latin typeface="+mn-lt"/>
              </a:rPr>
              <a:t>Financial Services</a:t>
            </a:r>
          </a:p>
        </p:txBody>
      </p:sp>
      <p:pic>
        <p:nvPicPr>
          <p:cNvPr id="14" name="Picture 103" descr="C:\Users\UserSim\Desktop\Capgemini\Capgemini_logo_cmyk.png"/>
          <p:cNvPicPr>
            <a:picLocks noChangeAspect="1" noChangeArrowheads="1"/>
          </p:cNvPicPr>
          <p:nvPr>
            <p:custDataLst>
              <p:tags r:id="rId14"/>
            </p:custDataLst>
          </p:nvPr>
        </p:nvPicPr>
        <p:blipFill>
          <a:blip r:embed="rId18"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5"/>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 id="2147484007" r:id="rId4"/>
  </p:sldLayoutIdLst>
  <p:transition advClick="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33330" name="think-cell Slide" r:id="rId16" imgW="360" imgH="360" progId="">
                  <p:embed/>
                </p:oleObj>
              </mc:Choice>
              <mc:Fallback>
                <p:oleObj name="think-cell Slide" r:id="rId16" imgW="360" imgH="360" progId="">
                  <p:embed/>
                  <p:pic>
                    <p:nvPicPr>
                      <p:cNvPr id="0" name="Picture 1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8"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6083038" y="1173628"/>
            <a:ext cx="4037863" cy="290298"/>
          </a:xfrm>
          <a:prstGeom prst="rect">
            <a:avLst/>
          </a:prstGeom>
          <a:noFill/>
        </p:spPr>
      </p:pic>
      <p:sp>
        <p:nvSpPr>
          <p:cNvPr id="13" name="Rectangle 12"/>
          <p:cNvSpPr/>
          <p:nvPr>
            <p:custDataLst>
              <p:tags r:id="rId9"/>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2013 Capgemini. All rights reserved.</a:t>
            </a:r>
          </a:p>
        </p:txBody>
      </p:sp>
      <p:sp>
        <p:nvSpPr>
          <p:cNvPr id="15" name="Rectangle 14"/>
          <p:cNvSpPr/>
          <p:nvPr>
            <p:custDataLst>
              <p:tags r:id="rId10"/>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10237540" y="5932547"/>
            <a:ext cx="311608"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ransition advClick="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29235" name="think-cell Slide" r:id="rId6" imgW="360" imgH="360" progId="">
                  <p:embed/>
                </p:oleObj>
              </mc:Choice>
              <mc:Fallback>
                <p:oleObj name="think-cell Slide" r:id="rId6" imgW="360" imgH="360" progId="">
                  <p:embed/>
                  <p:pic>
                    <p:nvPicPr>
                      <p:cNvPr id="0" name="Picture 1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ransition advClick="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3/7/2018</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advClick="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259090" name="think-cell Slide" r:id="rId21" imgW="360" imgH="360" progId="">
                  <p:embed/>
                </p:oleObj>
              </mc:Choice>
              <mc:Fallback>
                <p:oleObj name="think-cell Slide" r:id="rId21" imgW="360" imgH="360" progId="">
                  <p:embed/>
                  <p:pic>
                    <p:nvPicPr>
                      <p:cNvPr id="0" name="Picture 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109727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4"/>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2016. All Rights Reserved</a:t>
            </a:r>
          </a:p>
        </p:txBody>
      </p:sp>
      <p:sp>
        <p:nvSpPr>
          <p:cNvPr id="13" name="Rectangle 12"/>
          <p:cNvSpPr/>
          <p:nvPr>
            <p:custDataLst>
              <p:tags r:id="rId18"/>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a:solidFill>
                  <a:srgbClr val="998C85"/>
                </a:solidFill>
              </a:rPr>
              <a:t>Cloud Foundry Training| Oct 2016 | Financial Services</a:t>
            </a:r>
          </a:p>
        </p:txBody>
      </p:sp>
      <p:pic>
        <p:nvPicPr>
          <p:cNvPr id="14" name="Picture 103" descr="C:\Users\UserSim\Desktop\Capgemini\Capgemini_logo_cmyk.png"/>
          <p:cNvPicPr>
            <a:picLocks noChangeAspect="1" noChangeArrowheads="1"/>
          </p:cNvPicPr>
          <p:nvPr>
            <p:custDataLst>
              <p:tags r:id="rId19"/>
            </p:custDataLst>
          </p:nvPr>
        </p:nvPicPr>
        <p:blipFill>
          <a:blip r:embed="rId23"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20"/>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ransition advClick="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oleObject" Target="../embeddings/oleObject20.bin"/><Relationship Id="rId2" Type="http://schemas.openxmlformats.org/officeDocument/2006/relationships/tags" Target="../tags/tag90.xml"/><Relationship Id="rId1" Type="http://schemas.openxmlformats.org/officeDocument/2006/relationships/vmlDrawing" Target="../drawings/vmlDrawing20.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ivotal.io/pivotalcf/1-12/console/console-roles.html" TargetMode="External"/><Relationship Id="rId2" Type="http://schemas.openxmlformats.org/officeDocument/2006/relationships/hyperlink" Target="https://docs.pivotal.io/pivotalcf/1-12/console/manage-spaces.html" TargetMode="External"/><Relationship Id="rId1" Type="http://schemas.openxmlformats.org/officeDocument/2006/relationships/slideLayout" Target="../slideLayouts/slideLayout4.xml"/><Relationship Id="rId5" Type="http://schemas.openxmlformats.org/officeDocument/2006/relationships/hyperlink" Target="https://docs.pivotal.io/pivotalcf/1-12/concepts/how-applications-are-staged.html#stage-buildpack" TargetMode="External"/><Relationship Id="rId4" Type="http://schemas.openxmlformats.org/officeDocument/2006/relationships/hyperlink" Target="https://docs.pivotal.io/pivotalcf/1-12/console/manage-apps.html"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3.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75846" cy="158750"/>
        </p:xfrm>
        <a:graphic>
          <a:graphicData uri="http://schemas.openxmlformats.org/presentationml/2006/ole">
            <mc:AlternateContent xmlns:mc="http://schemas.openxmlformats.org/markup-compatibility/2006">
              <mc:Choice xmlns:v="urn:schemas-microsoft-com:vml" Requires="v">
                <p:oleObj spid="_x0000_s75988" name="think-cell Slide" r:id="rId7" imgW="360" imgH="360" progId="">
                  <p:embed/>
                </p:oleObj>
              </mc:Choice>
              <mc:Fallback>
                <p:oleObj name="think-cell Slide" r:id="rId7" imgW="360" imgH="360" progId="">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1" y="2256615"/>
            <a:ext cx="8022606" cy="2227075"/>
          </a:xfrm>
        </p:spPr>
        <p:txBody>
          <a:bodyPr/>
          <a:lstStyle/>
          <a:p>
            <a:r>
              <a:rPr lang="en-US" dirty="0"/>
              <a:t>Pivotal Cloud Foundry</a:t>
            </a:r>
          </a:p>
        </p:txBody>
      </p:sp>
      <p:sp>
        <p:nvSpPr>
          <p:cNvPr id="13" name="Subtitle 12"/>
          <p:cNvSpPr>
            <a:spLocks noGrp="1"/>
          </p:cNvSpPr>
          <p:nvPr>
            <p:ph type="subTitle" idx="1"/>
            <p:custDataLst>
              <p:tags r:id="rId4"/>
            </p:custDataLst>
          </p:nvPr>
        </p:nvSpPr>
        <p:spPr>
          <a:xfrm>
            <a:off x="1" y="4534519"/>
            <a:ext cx="5030286" cy="947750"/>
          </a:xfrm>
        </p:spPr>
        <p:txBody>
          <a:bodyPr/>
          <a:lstStyle/>
          <a:p>
            <a:r>
              <a:rPr lang="en-US" dirty="0"/>
              <a:t>Feb 2018</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Pivotal CF - services</a:t>
            </a:r>
          </a:p>
        </p:txBody>
      </p:sp>
      <p:pic>
        <p:nvPicPr>
          <p:cNvPr id="311298" name="Picture 2"/>
          <p:cNvPicPr>
            <a:picLocks noGrp="1" noChangeAspect="1" noChangeArrowheads="1"/>
          </p:cNvPicPr>
          <p:nvPr>
            <p:ph idx="1"/>
          </p:nvPr>
        </p:nvPicPr>
        <p:blipFill>
          <a:blip r:embed="rId2" cstate="print"/>
          <a:srcRect/>
          <a:stretch>
            <a:fillRect/>
          </a:stretch>
        </p:blipFill>
        <p:spPr bwMode="auto">
          <a:xfrm>
            <a:off x="1865320" y="1501775"/>
            <a:ext cx="7245334" cy="4775200"/>
          </a:xfrm>
          <a:prstGeom prst="rect">
            <a:avLst/>
          </a:prstGeom>
          <a:noFill/>
          <a:ln w="9525">
            <a:noFill/>
            <a:miter lim="800000"/>
            <a:headEnd/>
            <a:tailEnd/>
          </a:ln>
        </p:spPr>
      </p:pic>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Pivotal Cloud Foundry – Core Tenets</a:t>
            </a:r>
          </a:p>
        </p:txBody>
      </p:sp>
      <p:sp>
        <p:nvSpPr>
          <p:cNvPr id="3" name="Content Placeholder 2"/>
          <p:cNvSpPr>
            <a:spLocks noGrp="1"/>
          </p:cNvSpPr>
          <p:nvPr>
            <p:ph idx="1"/>
          </p:nvPr>
        </p:nvSpPr>
        <p:spPr/>
        <p:txBody>
          <a:bodyPr/>
          <a:lstStyle/>
          <a:p>
            <a:r>
              <a:rPr lang="en-US" sz="1600" dirty="0"/>
              <a:t>Self service platform for Developers</a:t>
            </a:r>
          </a:p>
          <a:p>
            <a:pPr lvl="2"/>
            <a:r>
              <a:rPr lang="en-US" sz="1600" dirty="0" err="1"/>
              <a:t>Cf</a:t>
            </a:r>
            <a:r>
              <a:rPr lang="en-US" sz="1600" dirty="0"/>
              <a:t> push</a:t>
            </a:r>
          </a:p>
          <a:p>
            <a:pPr lvl="2"/>
            <a:r>
              <a:rPr lang="en-US" sz="1600" dirty="0"/>
              <a:t>Service marketplace</a:t>
            </a:r>
          </a:p>
          <a:p>
            <a:pPr lvl="2"/>
            <a:r>
              <a:rPr lang="en-US" sz="1600" dirty="0" err="1"/>
              <a:t>Microservice</a:t>
            </a:r>
            <a:r>
              <a:rPr lang="en-US" sz="1600" dirty="0"/>
              <a:t> Ready</a:t>
            </a:r>
          </a:p>
          <a:p>
            <a:r>
              <a:rPr lang="en-US" sz="1600" dirty="0" err="1"/>
              <a:t>Operationaly</a:t>
            </a:r>
            <a:r>
              <a:rPr lang="en-US" sz="1600" dirty="0"/>
              <a:t> Robust</a:t>
            </a:r>
          </a:p>
          <a:p>
            <a:pPr lvl="2"/>
            <a:r>
              <a:rPr lang="en-US" sz="1600" dirty="0"/>
              <a:t>Elastic scale</a:t>
            </a:r>
          </a:p>
          <a:p>
            <a:pPr lvl="2"/>
            <a:r>
              <a:rPr lang="en-US" sz="1600" dirty="0"/>
              <a:t>High availability</a:t>
            </a:r>
          </a:p>
          <a:p>
            <a:pPr lvl="2"/>
            <a:r>
              <a:rPr lang="en-US" sz="1600" dirty="0"/>
              <a:t>Metrics</a:t>
            </a:r>
          </a:p>
          <a:p>
            <a:pPr lvl="2"/>
            <a:r>
              <a:rPr lang="en-US" sz="1600" dirty="0"/>
              <a:t>Logs</a:t>
            </a:r>
          </a:p>
          <a:p>
            <a:pPr lvl="2"/>
            <a:r>
              <a:rPr lang="en-US" sz="1600" dirty="0"/>
              <a:t>Quotas</a:t>
            </a:r>
          </a:p>
          <a:p>
            <a:r>
              <a:rPr lang="en-US" sz="1600" dirty="0" err="1"/>
              <a:t>Iaas</a:t>
            </a:r>
            <a:r>
              <a:rPr lang="en-US" sz="1600" dirty="0"/>
              <a:t> Independent</a:t>
            </a:r>
          </a:p>
          <a:p>
            <a:pPr lvl="2"/>
            <a:r>
              <a:rPr lang="en-US" sz="1600" dirty="0"/>
              <a:t>AWS</a:t>
            </a:r>
          </a:p>
          <a:p>
            <a:pPr lvl="2"/>
            <a:r>
              <a:rPr lang="en-US" sz="1600" dirty="0" err="1"/>
              <a:t>Vmware</a:t>
            </a:r>
            <a:endParaRPr lang="en-US" sz="1600" dirty="0"/>
          </a:p>
          <a:p>
            <a:pPr lvl="2"/>
            <a:r>
              <a:rPr lang="en-US" sz="1600" dirty="0" err="1"/>
              <a:t>Openstack</a:t>
            </a:r>
            <a:endParaRPr lang="en-US" sz="1600" dirty="0"/>
          </a:p>
          <a:p>
            <a:pPr lvl="2"/>
            <a:r>
              <a:rPr lang="en-US" sz="1600" dirty="0"/>
              <a:t>Azure</a:t>
            </a:r>
          </a:p>
          <a:p>
            <a:endParaRPr lang="en-US" sz="1600" dirty="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Pivotal Offerings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0360800"/>
              </p:ext>
            </p:extLst>
          </p:nvPr>
        </p:nvGraphicFramePr>
        <p:xfrm>
          <a:off x="358219" y="1501977"/>
          <a:ext cx="10259372" cy="4774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69A06D4A-39FF-4CEE-B0AE-313082161D24}"/>
                                            </p:graphicEl>
                                          </p:spTgt>
                                        </p:tgtEl>
                                        <p:attrNameLst>
                                          <p:attrName>style.visibility</p:attrName>
                                        </p:attrNameLst>
                                      </p:cBhvr>
                                      <p:to>
                                        <p:strVal val="visible"/>
                                      </p:to>
                                    </p:set>
                                    <p:animEffect transition="in" filter="fade">
                                      <p:cBhvr>
                                        <p:cTn id="12" dur="2000"/>
                                        <p:tgtEl>
                                          <p:spTgt spid="4">
                                            <p:graphicEl>
                                              <a:dgm id="{69A06D4A-39FF-4CEE-B0AE-313082161D2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2D4ECD01-4AF2-49CC-84E8-E29F8568C537}"/>
                                            </p:graphicEl>
                                          </p:spTgt>
                                        </p:tgtEl>
                                        <p:attrNameLst>
                                          <p:attrName>style.visibility</p:attrName>
                                        </p:attrNameLst>
                                      </p:cBhvr>
                                      <p:to>
                                        <p:strVal val="visible"/>
                                      </p:to>
                                    </p:set>
                                    <p:animEffect transition="in" filter="fade">
                                      <p:cBhvr>
                                        <p:cTn id="17" dur="2000"/>
                                        <p:tgtEl>
                                          <p:spTgt spid="4">
                                            <p:graphicEl>
                                              <a:dgm id="{2D4ECD01-4AF2-49CC-84E8-E29F8568C53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BF322BF-F6AE-40A4-B71A-D64A372320F8}"/>
                                            </p:graphicEl>
                                          </p:spTgt>
                                        </p:tgtEl>
                                        <p:attrNameLst>
                                          <p:attrName>style.visibility</p:attrName>
                                        </p:attrNameLst>
                                      </p:cBhvr>
                                      <p:to>
                                        <p:strVal val="visible"/>
                                      </p:to>
                                    </p:set>
                                    <p:animEffect transition="in" filter="fade">
                                      <p:cBhvr>
                                        <p:cTn id="22" dur="2000"/>
                                        <p:tgtEl>
                                          <p:spTgt spid="4">
                                            <p:graphicEl>
                                              <a:dgm id="{1BF322BF-F6AE-40A4-B71A-D64A372320F8}"/>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61B7B26B-7E7D-4059-82D5-675A696860AB}"/>
                                            </p:graphicEl>
                                          </p:spTgt>
                                        </p:tgtEl>
                                        <p:attrNameLst>
                                          <p:attrName>style.visibility</p:attrName>
                                        </p:attrNameLst>
                                      </p:cBhvr>
                                      <p:to>
                                        <p:strVal val="visible"/>
                                      </p:to>
                                    </p:set>
                                    <p:animEffect transition="in" filter="fade">
                                      <p:cBhvr>
                                        <p:cTn id="27" dur="2000"/>
                                        <p:tgtEl>
                                          <p:spTgt spid="4">
                                            <p:graphicEl>
                                              <a:dgm id="{61B7B26B-7E7D-4059-82D5-675A696860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Changes</a:t>
            </a:r>
          </a:p>
        </p:txBody>
      </p:sp>
      <p:sp>
        <p:nvSpPr>
          <p:cNvPr id="3" name="Content Placeholder 2"/>
          <p:cNvSpPr>
            <a:spLocks noGrp="1"/>
          </p:cNvSpPr>
          <p:nvPr>
            <p:ph idx="1"/>
          </p:nvPr>
        </p:nvSpPr>
        <p:spPr/>
        <p:txBody>
          <a:bodyPr/>
          <a:lstStyle/>
          <a:p>
            <a:r>
              <a:rPr lang="en-US" sz="3200" dirty="0"/>
              <a:t>Distributed system </a:t>
            </a:r>
          </a:p>
          <a:p>
            <a:pPr lvl="1"/>
            <a:r>
              <a:rPr lang="en-US" sz="3200" dirty="0"/>
              <a:t>Distributed system are hard to build, test, manage and scale</a:t>
            </a:r>
          </a:p>
          <a:p>
            <a:r>
              <a:rPr lang="en-US" sz="3200" dirty="0"/>
              <a:t>Ephemeral Infrastructure</a:t>
            </a:r>
          </a:p>
          <a:p>
            <a:pPr lvl="1"/>
            <a:r>
              <a:rPr lang="en-US" sz="3200" dirty="0"/>
              <a:t>Virtual Machines and Containers are temporary</a:t>
            </a:r>
          </a:p>
          <a:p>
            <a:r>
              <a:rPr lang="en-US" sz="3200"/>
              <a:t>Immutable infrastructure</a:t>
            </a:r>
            <a:endParaRPr lang="en-US" sz="3200" dirty="0"/>
          </a:p>
          <a:p>
            <a:pPr lvl="1"/>
            <a:r>
              <a:rPr lang="en-US" sz="3200" dirty="0"/>
              <a:t>Updates to systems and applications are not done in-place but rather new, updated instances are created instead</a:t>
            </a:r>
          </a:p>
          <a:p>
            <a:endParaRPr lang="en-US" sz="3200" dirty="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Pivotal CF Architecture</a:t>
            </a:r>
          </a:p>
        </p:txBody>
      </p:sp>
      <p:sp>
        <p:nvSpPr>
          <p:cNvPr id="299010" name="AutoShape 2" descr="Pivotal CF Architecture &#10;Ops Manager UI &#10;Ops Manager Director &#10;Operations &#10;Manager &#10;© Copyright 2014 Pivotal. All rights 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sz="1400"/>
          </a:p>
        </p:txBody>
      </p:sp>
      <p:sp>
        <p:nvSpPr>
          <p:cNvPr id="5" name="Rectangle 4"/>
          <p:cNvSpPr/>
          <p:nvPr/>
        </p:nvSpPr>
        <p:spPr>
          <a:xfrm>
            <a:off x="435935" y="2286000"/>
            <a:ext cx="2349795" cy="2062716"/>
          </a:xfrm>
          <a:prstGeom prst="rect">
            <a:avLst/>
          </a:prstGeom>
          <a:blipFill>
            <a:blip r:embed="rId3"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a:solidFill>
                  <a:schemeClr val="tx2">
                    <a:lumMod val="50000"/>
                  </a:schemeClr>
                </a:solidFill>
              </a:rPr>
              <a:t>Operations Manager</a:t>
            </a:r>
          </a:p>
        </p:txBody>
      </p:sp>
      <p:sp>
        <p:nvSpPr>
          <p:cNvPr id="6" name="Rectangle 5"/>
          <p:cNvSpPr/>
          <p:nvPr/>
        </p:nvSpPr>
        <p:spPr>
          <a:xfrm>
            <a:off x="2913322" y="1392866"/>
            <a:ext cx="4784651" cy="4093535"/>
          </a:xfrm>
          <a:prstGeom prst="rect">
            <a:avLst/>
          </a:prstGeom>
          <a:blipFill>
            <a:blip r:embed="rId3"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a:solidFill>
                  <a:schemeClr val="tx2">
                    <a:lumMod val="50000"/>
                  </a:schemeClr>
                </a:solidFill>
              </a:rPr>
              <a:t>Elastic runtime</a:t>
            </a:r>
          </a:p>
        </p:txBody>
      </p:sp>
      <p:sp>
        <p:nvSpPr>
          <p:cNvPr id="7" name="Rectangle 6"/>
          <p:cNvSpPr/>
          <p:nvPr/>
        </p:nvSpPr>
        <p:spPr>
          <a:xfrm>
            <a:off x="7868094" y="2211572"/>
            <a:ext cx="2434856" cy="2243470"/>
          </a:xfrm>
          <a:prstGeom prst="rect">
            <a:avLst/>
          </a:prstGeom>
          <a:blipFill>
            <a:blip r:embed="rId3" cstate="print"/>
            <a:tile tx="0" ty="0" sx="100000" sy="100000" flip="none" algn="tl"/>
          </a:blipFill>
          <a:ln/>
        </p:spPr>
        <p:style>
          <a:lnRef idx="2">
            <a:schemeClr val="accent5"/>
          </a:lnRef>
          <a:fillRef idx="1">
            <a:schemeClr val="lt1"/>
          </a:fillRef>
          <a:effectRef idx="0">
            <a:schemeClr val="accent5"/>
          </a:effectRef>
          <a:fontRef idx="minor">
            <a:schemeClr val="dk1"/>
          </a:fontRef>
        </p:style>
        <p:txBody>
          <a:bodyPr vert="vert270" rtlCol="0" anchor="t" anchorCtr="0"/>
          <a:lstStyle/>
          <a:p>
            <a:pPr algn="ctr"/>
            <a:r>
              <a:rPr lang="en-US" sz="1400" b="1" dirty="0">
                <a:solidFill>
                  <a:schemeClr val="tx2">
                    <a:lumMod val="50000"/>
                  </a:schemeClr>
                </a:solidFill>
              </a:rPr>
              <a:t>Services</a:t>
            </a:r>
          </a:p>
        </p:txBody>
      </p:sp>
      <p:cxnSp>
        <p:nvCxnSpPr>
          <p:cNvPr id="11" name="Straight Connector 10"/>
          <p:cNvCxnSpPr/>
          <p:nvPr/>
        </p:nvCxnSpPr>
        <p:spPr>
          <a:xfrm>
            <a:off x="574158" y="5560828"/>
            <a:ext cx="10132828" cy="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2" name="Cloud 11"/>
          <p:cNvSpPr/>
          <p:nvPr/>
        </p:nvSpPr>
        <p:spPr>
          <a:xfrm>
            <a:off x="2785730" y="5582093"/>
            <a:ext cx="2020863"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2">
                    <a:lumMod val="50000"/>
                  </a:schemeClr>
                </a:solidFill>
              </a:rPr>
              <a:t>vSphere</a:t>
            </a:r>
          </a:p>
        </p:txBody>
      </p:sp>
      <p:sp>
        <p:nvSpPr>
          <p:cNvPr id="13" name="Cloud 12"/>
          <p:cNvSpPr/>
          <p:nvPr/>
        </p:nvSpPr>
        <p:spPr>
          <a:xfrm>
            <a:off x="8876872" y="5603356"/>
            <a:ext cx="1918981" cy="737190"/>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2">
                    <a:lumMod val="50000"/>
                  </a:schemeClr>
                </a:solidFill>
              </a:rPr>
              <a:t>azure</a:t>
            </a:r>
          </a:p>
        </p:txBody>
      </p:sp>
      <p:sp>
        <p:nvSpPr>
          <p:cNvPr id="14" name="Cloud 13"/>
          <p:cNvSpPr/>
          <p:nvPr/>
        </p:nvSpPr>
        <p:spPr>
          <a:xfrm>
            <a:off x="4808304" y="5628167"/>
            <a:ext cx="2018314"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a:solidFill>
                  <a:schemeClr val="tx2">
                    <a:lumMod val="50000"/>
                  </a:schemeClr>
                </a:solidFill>
              </a:rPr>
              <a:t>Openstack</a:t>
            </a:r>
            <a:endParaRPr lang="en-US" sz="1400" b="1" dirty="0">
              <a:solidFill>
                <a:schemeClr val="tx2">
                  <a:lumMod val="50000"/>
                </a:schemeClr>
              </a:solidFill>
            </a:endParaRPr>
          </a:p>
        </p:txBody>
      </p:sp>
      <p:sp>
        <p:nvSpPr>
          <p:cNvPr id="15" name="Cloud 14"/>
          <p:cNvSpPr/>
          <p:nvPr/>
        </p:nvSpPr>
        <p:spPr>
          <a:xfrm>
            <a:off x="6852863" y="5652967"/>
            <a:ext cx="2024440"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2">
                    <a:lumMod val="50000"/>
                  </a:schemeClr>
                </a:solidFill>
              </a:rPr>
              <a:t>AWS</a:t>
            </a:r>
          </a:p>
        </p:txBody>
      </p:sp>
      <p:sp>
        <p:nvSpPr>
          <p:cNvPr id="18" name="Rounded Rectangle 17"/>
          <p:cNvSpPr/>
          <p:nvPr/>
        </p:nvSpPr>
        <p:spPr>
          <a:xfrm>
            <a:off x="871871" y="2541181"/>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Ops manager UI</a:t>
            </a:r>
          </a:p>
        </p:txBody>
      </p:sp>
      <p:sp>
        <p:nvSpPr>
          <p:cNvPr id="19" name="Rounded Rectangle 18"/>
          <p:cNvSpPr/>
          <p:nvPr/>
        </p:nvSpPr>
        <p:spPr>
          <a:xfrm>
            <a:off x="946298" y="3469758"/>
            <a:ext cx="1594883"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Ops manager director</a:t>
            </a:r>
          </a:p>
        </p:txBody>
      </p:sp>
      <p:sp>
        <p:nvSpPr>
          <p:cNvPr id="20" name="Rounded Rectangle 19"/>
          <p:cNvSpPr/>
          <p:nvPr/>
        </p:nvSpPr>
        <p:spPr>
          <a:xfrm>
            <a:off x="8265042" y="2597888"/>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Service broker</a:t>
            </a:r>
          </a:p>
        </p:txBody>
      </p:sp>
      <p:sp>
        <p:nvSpPr>
          <p:cNvPr id="21" name="Rounded Rectangle 20"/>
          <p:cNvSpPr/>
          <p:nvPr/>
        </p:nvSpPr>
        <p:spPr>
          <a:xfrm>
            <a:off x="8279218" y="3377609"/>
            <a:ext cx="1722474" cy="55289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Service nodes</a:t>
            </a:r>
          </a:p>
        </p:txBody>
      </p:sp>
      <p:sp>
        <p:nvSpPr>
          <p:cNvPr id="22" name="Rounded Rectangle 21"/>
          <p:cNvSpPr/>
          <p:nvPr/>
        </p:nvSpPr>
        <p:spPr>
          <a:xfrm>
            <a:off x="3593805" y="1605516"/>
            <a:ext cx="3806455"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HA Proxy LB</a:t>
            </a:r>
          </a:p>
        </p:txBody>
      </p:sp>
      <p:sp>
        <p:nvSpPr>
          <p:cNvPr id="23" name="Rounded Rectangle 22"/>
          <p:cNvSpPr/>
          <p:nvPr/>
        </p:nvSpPr>
        <p:spPr>
          <a:xfrm>
            <a:off x="3583173" y="2076893"/>
            <a:ext cx="3852530"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Dynamic Router</a:t>
            </a:r>
          </a:p>
        </p:txBody>
      </p:sp>
      <p:sp>
        <p:nvSpPr>
          <p:cNvPr id="25" name="Rounded Rectangle 24"/>
          <p:cNvSpPr/>
          <p:nvPr/>
        </p:nvSpPr>
        <p:spPr>
          <a:xfrm>
            <a:off x="3615070" y="3423684"/>
            <a:ext cx="3806455" cy="882501"/>
          </a:xfrm>
          <a:prstGeom prst="roundRect">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a:solidFill>
                  <a:schemeClr val="tx2">
                    <a:lumMod val="50000"/>
                  </a:schemeClr>
                </a:solidFill>
              </a:rPr>
              <a:t>Cell</a:t>
            </a:r>
          </a:p>
        </p:txBody>
      </p:sp>
      <p:sp>
        <p:nvSpPr>
          <p:cNvPr id="27" name="Rounded Rectangle 26"/>
          <p:cNvSpPr/>
          <p:nvPr/>
        </p:nvSpPr>
        <p:spPr>
          <a:xfrm>
            <a:off x="3600898" y="4908699"/>
            <a:ext cx="1864237"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solidFill>
                  <a:schemeClr val="tx2">
                    <a:lumMod val="50000"/>
                  </a:schemeClr>
                </a:solidFill>
              </a:rPr>
              <a:t>Loggregator</a:t>
            </a:r>
            <a:r>
              <a:rPr lang="en-US" sz="1400" dirty="0">
                <a:solidFill>
                  <a:schemeClr val="tx2">
                    <a:lumMod val="50000"/>
                  </a:schemeClr>
                </a:solidFill>
              </a:rPr>
              <a:t>	</a:t>
            </a:r>
          </a:p>
        </p:txBody>
      </p:sp>
      <p:sp>
        <p:nvSpPr>
          <p:cNvPr id="28" name="Rounded Rectangle 27"/>
          <p:cNvSpPr/>
          <p:nvPr/>
        </p:nvSpPr>
        <p:spPr>
          <a:xfrm>
            <a:off x="5571467" y="4890979"/>
            <a:ext cx="1818162"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Metric collector</a:t>
            </a:r>
          </a:p>
        </p:txBody>
      </p:sp>
      <p:sp>
        <p:nvSpPr>
          <p:cNvPr id="29" name="Rounded Rectangle 28"/>
          <p:cNvSpPr/>
          <p:nvPr/>
        </p:nvSpPr>
        <p:spPr>
          <a:xfrm>
            <a:off x="3806460" y="3838355"/>
            <a:ext cx="152045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Apps</a:t>
            </a:r>
          </a:p>
        </p:txBody>
      </p:sp>
      <p:sp>
        <p:nvSpPr>
          <p:cNvPr id="30" name="Rounded Rectangle 29"/>
          <p:cNvSpPr/>
          <p:nvPr/>
        </p:nvSpPr>
        <p:spPr>
          <a:xfrm>
            <a:off x="5571465" y="3838355"/>
            <a:ext cx="160551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Apps</a:t>
            </a:r>
          </a:p>
        </p:txBody>
      </p:sp>
      <p:sp>
        <p:nvSpPr>
          <p:cNvPr id="31" name="Rounded Rectangle 30"/>
          <p:cNvSpPr/>
          <p:nvPr/>
        </p:nvSpPr>
        <p:spPr>
          <a:xfrm>
            <a:off x="3604438" y="2977116"/>
            <a:ext cx="1928038"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Cell Reps</a:t>
            </a:r>
          </a:p>
        </p:txBody>
      </p:sp>
      <p:sp>
        <p:nvSpPr>
          <p:cNvPr id="32" name="Rounded Rectangle 31"/>
          <p:cNvSpPr/>
          <p:nvPr/>
        </p:nvSpPr>
        <p:spPr>
          <a:xfrm>
            <a:off x="5645895" y="2977118"/>
            <a:ext cx="1733100"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Login Server</a:t>
            </a:r>
          </a:p>
        </p:txBody>
      </p:sp>
      <p:sp>
        <p:nvSpPr>
          <p:cNvPr id="33" name="Rounded Rectangle 32"/>
          <p:cNvSpPr/>
          <p:nvPr/>
        </p:nvSpPr>
        <p:spPr>
          <a:xfrm>
            <a:off x="3604437" y="2523462"/>
            <a:ext cx="1889051"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Cloud Controller</a:t>
            </a:r>
          </a:p>
        </p:txBody>
      </p:sp>
      <p:sp>
        <p:nvSpPr>
          <p:cNvPr id="34" name="Rounded Rectangle 33"/>
          <p:cNvSpPr/>
          <p:nvPr/>
        </p:nvSpPr>
        <p:spPr>
          <a:xfrm>
            <a:off x="5606907" y="2544727"/>
            <a:ext cx="1803985"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Diego Brain</a:t>
            </a:r>
          </a:p>
        </p:txBody>
      </p:sp>
      <p:sp>
        <p:nvSpPr>
          <p:cNvPr id="35" name="Rounded Rectangle 34"/>
          <p:cNvSpPr/>
          <p:nvPr/>
        </p:nvSpPr>
        <p:spPr>
          <a:xfrm>
            <a:off x="3604441" y="4401880"/>
            <a:ext cx="1864237"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NATS Messaging</a:t>
            </a:r>
          </a:p>
        </p:txBody>
      </p:sp>
      <p:sp>
        <p:nvSpPr>
          <p:cNvPr id="36" name="Rounded Rectangle 35"/>
          <p:cNvSpPr/>
          <p:nvPr/>
        </p:nvSpPr>
        <p:spPr>
          <a:xfrm>
            <a:off x="5575010" y="4394793"/>
            <a:ext cx="1818162" cy="38277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tx2">
                    <a:lumMod val="50000"/>
                  </a:schemeClr>
                </a:solidFill>
              </a:rPr>
              <a:t>BBS</a:t>
            </a:r>
          </a:p>
        </p:txBody>
      </p:sp>
      <p:sp>
        <p:nvSpPr>
          <p:cNvPr id="37" name="Cloud 36"/>
          <p:cNvSpPr/>
          <p:nvPr/>
        </p:nvSpPr>
        <p:spPr>
          <a:xfrm>
            <a:off x="803578" y="5621479"/>
            <a:ext cx="1915645" cy="712381"/>
          </a:xfrm>
          <a:prstGeom prst="cloud">
            <a:avLst/>
          </a:prstGeom>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chemeClr val="tx2">
                    <a:lumMod val="50000"/>
                  </a:schemeClr>
                </a:solidFill>
              </a:rPr>
              <a:t>GCP</a:t>
            </a: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Options</a:t>
            </a:r>
          </a:p>
        </p:txBody>
      </p:sp>
      <p:sp>
        <p:nvSpPr>
          <p:cNvPr id="3" name="Content Placeholder 2"/>
          <p:cNvSpPr>
            <a:spLocks noGrp="1"/>
          </p:cNvSpPr>
          <p:nvPr>
            <p:ph idx="1"/>
          </p:nvPr>
        </p:nvSpPr>
        <p:spPr/>
        <p:txBody>
          <a:bodyPr/>
          <a:lstStyle/>
          <a:p>
            <a:r>
              <a:rPr lang="en-US" dirty="0"/>
              <a:t>Command Line Interface</a:t>
            </a:r>
          </a:p>
          <a:p>
            <a:r>
              <a:rPr lang="en-US" dirty="0"/>
              <a:t>Web Console</a:t>
            </a:r>
          </a:p>
          <a:p>
            <a:r>
              <a:rPr lang="en-US" dirty="0"/>
              <a:t>Eclipse/STS </a:t>
            </a:r>
            <a:r>
              <a:rPr lang="en-US" dirty="0" err="1"/>
              <a:t>Plugin</a:t>
            </a:r>
            <a:endParaRPr lang="en-US" dirty="0"/>
          </a:p>
          <a:p>
            <a:endParaRPr lang="en-US" dirty="0"/>
          </a:p>
          <a:p>
            <a:endParaRPr lang="en-US" dirty="0"/>
          </a:p>
          <a:p>
            <a:endParaRPr lang="en-US" dirty="0"/>
          </a:p>
          <a:p>
            <a:pPr>
              <a:buNone/>
            </a:pPr>
            <a:endParaRPr lang="en-US" dirty="0"/>
          </a:p>
        </p:txBody>
      </p:sp>
      <p:pic>
        <p:nvPicPr>
          <p:cNvPr id="303108" name="Picture 4"/>
          <p:cNvPicPr>
            <a:picLocks noChangeAspect="1" noChangeArrowheads="1"/>
          </p:cNvPicPr>
          <p:nvPr/>
        </p:nvPicPr>
        <p:blipFill>
          <a:blip r:embed="rId2" cstate="print"/>
          <a:srcRect/>
          <a:stretch>
            <a:fillRect/>
          </a:stretch>
        </p:blipFill>
        <p:spPr bwMode="auto">
          <a:xfrm>
            <a:off x="4588392" y="1488558"/>
            <a:ext cx="4305300" cy="1371600"/>
          </a:xfrm>
          <a:prstGeom prst="rect">
            <a:avLst/>
          </a:prstGeom>
          <a:noFill/>
          <a:ln w="9525">
            <a:noFill/>
            <a:miter lim="800000"/>
            <a:headEnd/>
            <a:tailEnd/>
          </a:ln>
        </p:spPr>
      </p:pic>
      <p:pic>
        <p:nvPicPr>
          <p:cNvPr id="9" name="Content Placeholder 3" descr="App_Manager_console.PNG"/>
          <p:cNvPicPr>
            <a:picLocks noChangeAspect="1"/>
          </p:cNvPicPr>
          <p:nvPr/>
        </p:nvPicPr>
        <p:blipFill>
          <a:blip r:embed="rId3" cstate="print"/>
          <a:stretch>
            <a:fillRect/>
          </a:stretch>
        </p:blipFill>
        <p:spPr>
          <a:xfrm>
            <a:off x="4657060" y="3340395"/>
            <a:ext cx="4178596" cy="2354399"/>
          </a:xfrm>
          <a:prstGeom prst="rect">
            <a:avLst/>
          </a:prstGeom>
        </p:spPr>
      </p:pic>
      <p:pic>
        <p:nvPicPr>
          <p:cNvPr id="303109" name="Picture 5" descr="D:\Users\ukannan\Desktop\images (1).png"/>
          <p:cNvPicPr>
            <a:picLocks noChangeAspect="1" noChangeArrowheads="1"/>
          </p:cNvPicPr>
          <p:nvPr/>
        </p:nvPicPr>
        <p:blipFill>
          <a:blip r:embed="rId4" cstate="print"/>
          <a:srcRect/>
          <a:stretch>
            <a:fillRect/>
          </a:stretch>
        </p:blipFill>
        <p:spPr bwMode="auto">
          <a:xfrm>
            <a:off x="478464" y="2650977"/>
            <a:ext cx="2828261" cy="3105800"/>
          </a:xfrm>
          <a:prstGeom prst="rect">
            <a:avLst/>
          </a:prstGeom>
          <a:noFill/>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9" y="170122"/>
            <a:ext cx="10179611" cy="723014"/>
          </a:xfrm>
        </p:spPr>
        <p:txBody>
          <a:bodyPr>
            <a:normAutofit/>
          </a:bodyPr>
          <a:lstStyle/>
          <a:p>
            <a:r>
              <a:rPr lang="en-US" dirty="0"/>
              <a:t>CF Key Terminologies</a:t>
            </a:r>
          </a:p>
        </p:txBody>
      </p:sp>
      <p:sp>
        <p:nvSpPr>
          <p:cNvPr id="3" name="Content Placeholder 2"/>
          <p:cNvSpPr>
            <a:spLocks noGrp="1"/>
          </p:cNvSpPr>
          <p:nvPr>
            <p:ph idx="1"/>
          </p:nvPr>
        </p:nvSpPr>
        <p:spPr>
          <a:xfrm>
            <a:off x="548640" y="1297172"/>
            <a:ext cx="9875520" cy="5256028"/>
          </a:xfrm>
        </p:spPr>
        <p:txBody>
          <a:bodyPr>
            <a:noAutofit/>
          </a:bodyPr>
          <a:lstStyle/>
          <a:p>
            <a:pPr lvl="3">
              <a:buNone/>
            </a:pPr>
            <a:endParaRPr lang="en-US" b="1" dirty="0">
              <a:latin typeface="+mj-lt"/>
            </a:endParaRPr>
          </a:p>
          <a:p>
            <a:pPr lvl="1">
              <a:buNone/>
            </a:pPr>
            <a:r>
              <a:rPr lang="en-US" b="1" dirty="0">
                <a:latin typeface="+mj-lt"/>
              </a:rPr>
              <a:t>Orgs</a:t>
            </a:r>
          </a:p>
          <a:p>
            <a:pPr lvl="6">
              <a:buFont typeface="Wingdings" pitchFamily="2" charset="2"/>
              <a:buChar char="§"/>
            </a:pPr>
            <a:r>
              <a:rPr lang="en-US" sz="1400" dirty="0">
                <a:latin typeface="+mj-lt"/>
              </a:rPr>
              <a:t>Top Most Organizational Unit. </a:t>
            </a:r>
          </a:p>
          <a:p>
            <a:pPr lvl="6">
              <a:buFont typeface="Wingdings" pitchFamily="2" charset="2"/>
              <a:buChar char="§"/>
            </a:pPr>
            <a:r>
              <a:rPr lang="en-US" sz="1400" dirty="0">
                <a:latin typeface="+mj-lt"/>
              </a:rPr>
              <a:t>It contains </a:t>
            </a:r>
            <a:r>
              <a:rPr lang="en-US" sz="1400" dirty="0" err="1">
                <a:latin typeface="+mj-lt"/>
              </a:rPr>
              <a:t>Users,Spaces</a:t>
            </a:r>
            <a:r>
              <a:rPr lang="en-US" sz="1400" dirty="0">
                <a:latin typeface="+mj-lt"/>
              </a:rPr>
              <a:t> and Domains</a:t>
            </a:r>
          </a:p>
          <a:p>
            <a:pPr lvl="6">
              <a:buFont typeface="Wingdings" pitchFamily="2" charset="2"/>
              <a:buChar char="§"/>
            </a:pPr>
            <a:r>
              <a:rPr lang="en-US" sz="1400" dirty="0">
                <a:latin typeface="+mj-lt"/>
              </a:rPr>
              <a:t>We mostly define routes, apps and services</a:t>
            </a:r>
          </a:p>
          <a:p>
            <a:pPr lvl="1">
              <a:buNone/>
            </a:pPr>
            <a:r>
              <a:rPr lang="en-US" b="1" dirty="0">
                <a:latin typeface="+mj-lt"/>
              </a:rPr>
              <a:t>Spaces</a:t>
            </a:r>
          </a:p>
          <a:p>
            <a:pPr lvl="6">
              <a:buFont typeface="Wingdings" pitchFamily="2" charset="2"/>
              <a:buChar char="§"/>
            </a:pPr>
            <a:r>
              <a:rPr lang="en-US" sz="1400" dirty="0">
                <a:latin typeface="+mj-lt"/>
              </a:rPr>
              <a:t> Every application and service is scoped to a space. </a:t>
            </a:r>
          </a:p>
          <a:p>
            <a:pPr lvl="6">
              <a:buFont typeface="Wingdings" pitchFamily="2" charset="2"/>
              <a:buChar char="§"/>
            </a:pPr>
            <a:r>
              <a:rPr lang="en-US" sz="1400" dirty="0">
                <a:latin typeface="+mj-lt"/>
              </a:rPr>
              <a:t> Each org contains at least one space.</a:t>
            </a:r>
          </a:p>
          <a:p>
            <a:pPr lvl="6">
              <a:buFont typeface="Wingdings" pitchFamily="2" charset="2"/>
              <a:buChar char="§"/>
            </a:pPr>
            <a:r>
              <a:rPr lang="en-US" sz="1400" dirty="0">
                <a:latin typeface="+mj-lt"/>
              </a:rPr>
              <a:t> Space provides users with access to a shared location for app development,       deployment, and maintenance.</a:t>
            </a:r>
            <a:endParaRPr lang="en-US" sz="1400" b="1" dirty="0">
              <a:latin typeface="+mj-lt"/>
            </a:endParaRPr>
          </a:p>
          <a:p>
            <a:pPr lvl="1">
              <a:buNone/>
            </a:pPr>
            <a:r>
              <a:rPr lang="en-US" b="1" dirty="0">
                <a:latin typeface="+mj-lt"/>
              </a:rPr>
              <a:t>User Accounts</a:t>
            </a:r>
          </a:p>
          <a:p>
            <a:pPr lvl="6">
              <a:buFont typeface="Wingdings" pitchFamily="2" charset="2"/>
              <a:buChar char="§"/>
            </a:pPr>
            <a:r>
              <a:rPr lang="en-US" sz="1400" dirty="0">
                <a:solidFill>
                  <a:schemeClr val="tx1"/>
                </a:solidFill>
                <a:latin typeface="+mj-lt"/>
              </a:rPr>
              <a:t>A user account represents an individual person within the context of a CF installation.</a:t>
            </a:r>
          </a:p>
          <a:p>
            <a:pPr lvl="6">
              <a:buFont typeface="Wingdings" pitchFamily="2" charset="2"/>
              <a:buChar char="§"/>
            </a:pPr>
            <a:r>
              <a:rPr lang="en-US" sz="1400" dirty="0">
                <a:solidFill>
                  <a:schemeClr val="tx1"/>
                </a:solidFill>
                <a:latin typeface="+mj-lt"/>
              </a:rPr>
              <a:t> A user can have different roles in different spaces within an org, governing what level and type of access they have within that space.</a:t>
            </a:r>
          </a:p>
          <a:p>
            <a:pPr lvl="3">
              <a:buNone/>
            </a:pPr>
            <a:endParaRPr lang="en-US" dirty="0">
              <a:latin typeface="+mj-lt"/>
            </a:endParaRPr>
          </a:p>
          <a:p>
            <a:pPr lvl="1">
              <a:buNone/>
            </a:pPr>
            <a:r>
              <a:rPr lang="en-US" b="1" dirty="0">
                <a:latin typeface="+mj-lt"/>
              </a:rPr>
              <a:t>Roles &amp;Permissions</a:t>
            </a:r>
          </a:p>
          <a:p>
            <a:pPr lvl="6">
              <a:buFont typeface="Wingdings" pitchFamily="2" charset="2"/>
              <a:buChar char="§"/>
            </a:pPr>
            <a:r>
              <a:rPr lang="en-US" sz="1400" dirty="0">
                <a:latin typeface="+mj-lt"/>
              </a:rPr>
              <a:t>  A user can have one or more roles. </a:t>
            </a:r>
          </a:p>
          <a:p>
            <a:pPr lvl="6">
              <a:buFont typeface="Wingdings" pitchFamily="2" charset="2"/>
              <a:buChar char="§"/>
            </a:pPr>
            <a:r>
              <a:rPr lang="en-US" sz="1400" dirty="0">
                <a:latin typeface="+mj-lt"/>
              </a:rPr>
              <a:t>The combination of these roles defines the user’s overall permissions in the org and within specific spaces in that org.</a:t>
            </a:r>
          </a:p>
        </p:txBody>
      </p:sp>
      <p:pic>
        <p:nvPicPr>
          <p:cNvPr id="4" name="Picture 2" descr="D:\Users\mageyh\Documents\Cloud\images\user_img.png"/>
          <p:cNvPicPr>
            <a:picLocks noChangeAspect="1" noChangeArrowheads="1"/>
          </p:cNvPicPr>
          <p:nvPr/>
        </p:nvPicPr>
        <p:blipFill>
          <a:blip r:embed="rId3" cstate="print"/>
          <a:srcRect/>
          <a:stretch>
            <a:fillRect/>
          </a:stretch>
        </p:blipFill>
        <p:spPr bwMode="auto">
          <a:xfrm>
            <a:off x="737899" y="5497033"/>
            <a:ext cx="988271" cy="732052"/>
          </a:xfrm>
          <a:prstGeom prst="rect">
            <a:avLst/>
          </a:prstGeom>
          <a:noFill/>
        </p:spPr>
      </p:pic>
      <p:pic>
        <p:nvPicPr>
          <p:cNvPr id="5" name="Picture 4" descr="user-lock-512.png"/>
          <p:cNvPicPr>
            <a:picLocks noChangeAspect="1"/>
          </p:cNvPicPr>
          <p:nvPr/>
        </p:nvPicPr>
        <p:blipFill>
          <a:blip r:embed="rId4" cstate="print"/>
          <a:stretch>
            <a:fillRect/>
          </a:stretch>
        </p:blipFill>
        <p:spPr>
          <a:xfrm>
            <a:off x="765543" y="4494027"/>
            <a:ext cx="999461" cy="713901"/>
          </a:xfrm>
          <a:prstGeom prst="rect">
            <a:avLst/>
          </a:prstGeom>
        </p:spPr>
      </p:pic>
      <p:pic>
        <p:nvPicPr>
          <p:cNvPr id="8" name="Picture 3" descr="D:\Users\mageyh\Documents\Cloud\images\org.png"/>
          <p:cNvPicPr>
            <a:picLocks noChangeAspect="1" noChangeArrowheads="1"/>
          </p:cNvPicPr>
          <p:nvPr/>
        </p:nvPicPr>
        <p:blipFill>
          <a:blip r:embed="rId5" cstate="print"/>
          <a:srcRect/>
          <a:stretch>
            <a:fillRect/>
          </a:stretch>
        </p:blipFill>
        <p:spPr bwMode="auto">
          <a:xfrm>
            <a:off x="557146" y="1956392"/>
            <a:ext cx="1040260" cy="712610"/>
          </a:xfrm>
          <a:prstGeom prst="rect">
            <a:avLst/>
          </a:prstGeom>
          <a:noFill/>
        </p:spPr>
      </p:pic>
      <p:pic>
        <p:nvPicPr>
          <p:cNvPr id="10" name="Picture 5" descr="D:\Users\mageyh\Documents\Cloud\images\space1.png"/>
          <p:cNvPicPr>
            <a:picLocks noChangeAspect="1" noChangeArrowheads="1"/>
          </p:cNvPicPr>
          <p:nvPr/>
        </p:nvPicPr>
        <p:blipFill>
          <a:blip r:embed="rId6" cstate="print"/>
          <a:srcRect/>
          <a:stretch>
            <a:fillRect/>
          </a:stretch>
        </p:blipFill>
        <p:spPr bwMode="auto">
          <a:xfrm>
            <a:off x="691116" y="3065720"/>
            <a:ext cx="901641" cy="751368"/>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strVal val="#ppt_w*0.05"/>
                                          </p:val>
                                        </p:tav>
                                        <p:tav tm="100000">
                                          <p:val>
                                            <p:strVal val="#ppt_w"/>
                                          </p:val>
                                        </p:tav>
                                      </p:tavLst>
                                    </p:anim>
                                    <p:anim calcmode="lin" valueType="num">
                                      <p:cBhvr>
                                        <p:cTn id="8" dur="2000" fill="hold"/>
                                        <p:tgtEl>
                                          <p:spTgt spid="4"/>
                                        </p:tgtEl>
                                        <p:attrNameLst>
                                          <p:attrName>ppt_h</p:attrName>
                                        </p:attrNameLst>
                                      </p:cBhvr>
                                      <p:tavLst>
                                        <p:tav tm="0">
                                          <p:val>
                                            <p:strVal val="#ppt_h"/>
                                          </p:val>
                                        </p:tav>
                                        <p:tav tm="100000">
                                          <p:val>
                                            <p:strVal val="#ppt_h"/>
                                          </p:val>
                                        </p:tav>
                                      </p:tavLst>
                                    </p:anim>
                                    <p:anim calcmode="lin" valueType="num">
                                      <p:cBhvr>
                                        <p:cTn id="9" dur="2000" fill="hold"/>
                                        <p:tgtEl>
                                          <p:spTgt spid="4"/>
                                        </p:tgtEl>
                                        <p:attrNameLst>
                                          <p:attrName>ppt_x</p:attrName>
                                        </p:attrNameLst>
                                      </p:cBhvr>
                                      <p:tavLst>
                                        <p:tav tm="0">
                                          <p:val>
                                            <p:strVal val="#ppt_x-.2"/>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animEffect transition="in" filter="fade">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2000" fill="hold"/>
                                        <p:tgtEl>
                                          <p:spTgt spid="5"/>
                                        </p:tgtEl>
                                        <p:attrNameLst>
                                          <p:attrName>ppt_w</p:attrName>
                                        </p:attrNameLst>
                                      </p:cBhvr>
                                      <p:tavLst>
                                        <p:tav tm="0">
                                          <p:val>
                                            <p:strVal val="#ppt_w*0.05"/>
                                          </p:val>
                                        </p:tav>
                                        <p:tav tm="100000">
                                          <p:val>
                                            <p:strVal val="#ppt_w"/>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anim calcmode="lin" valueType="num">
                                      <p:cBhvr>
                                        <p:cTn id="18" dur="2000" fill="hold"/>
                                        <p:tgtEl>
                                          <p:spTgt spid="5"/>
                                        </p:tgtEl>
                                        <p:attrNameLst>
                                          <p:attrName>ppt_x</p:attrName>
                                        </p:attrNameLst>
                                      </p:cBhvr>
                                      <p:tavLst>
                                        <p:tav tm="0">
                                          <p:val>
                                            <p:strVal val="#ppt_x-.2"/>
                                          </p:val>
                                        </p:tav>
                                        <p:tav tm="100000">
                                          <p:val>
                                            <p:strVal val="#ppt_x"/>
                                          </p:val>
                                        </p:tav>
                                      </p:tavLst>
                                    </p:anim>
                                    <p:anim calcmode="lin" valueType="num">
                                      <p:cBhvr>
                                        <p:cTn id="19" dur="2000" fill="hold"/>
                                        <p:tgtEl>
                                          <p:spTgt spid="5"/>
                                        </p:tgtEl>
                                        <p:attrNameLst>
                                          <p:attrName>ppt_y</p:attrName>
                                        </p:attrNameLst>
                                      </p:cBhvr>
                                      <p:tavLst>
                                        <p:tav tm="0">
                                          <p:val>
                                            <p:strVal val="#ppt_y"/>
                                          </p:val>
                                        </p:tav>
                                        <p:tav tm="100000">
                                          <p:val>
                                            <p:strVal val="#ppt_y"/>
                                          </p:val>
                                        </p:tav>
                                      </p:tavLst>
                                    </p:anim>
                                    <p:animEffect transition="in" filter="fade">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20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0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0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0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2000"/>
                                        <p:tgtEl>
                                          <p:spTgt spid="3">
                                            <p:txEl>
                                              <p:pRg st="8" end="8"/>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2000"/>
                                        <p:tgtEl>
                                          <p:spTgt spid="3">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2000"/>
                                        <p:tgtEl>
                                          <p:spTgt spid="3">
                                            <p:txEl>
                                              <p:pRg st="11" end="1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20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20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2000"/>
                                        <p:tgtEl>
                                          <p:spTgt spid="3">
                                            <p:txEl>
                                              <p:pRg st="15" end="1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4" presetClass="entr" presetSubtype="0" accel="10000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2000" fill="hold"/>
                                        <p:tgtEl>
                                          <p:spTgt spid="10"/>
                                        </p:tgtEl>
                                        <p:attrNameLst>
                                          <p:attrName>ppt_w</p:attrName>
                                        </p:attrNameLst>
                                      </p:cBhvr>
                                      <p:tavLst>
                                        <p:tav tm="0">
                                          <p:val>
                                            <p:strVal val="#ppt_w*0.05"/>
                                          </p:val>
                                        </p:tav>
                                        <p:tav tm="100000">
                                          <p:val>
                                            <p:strVal val="#ppt_w"/>
                                          </p:val>
                                        </p:tav>
                                      </p:tavLst>
                                    </p:anim>
                                    <p:anim calcmode="lin" valueType="num">
                                      <p:cBhvr>
                                        <p:cTn id="70" dur="2000" fill="hold"/>
                                        <p:tgtEl>
                                          <p:spTgt spid="10"/>
                                        </p:tgtEl>
                                        <p:attrNameLst>
                                          <p:attrName>ppt_h</p:attrName>
                                        </p:attrNameLst>
                                      </p:cBhvr>
                                      <p:tavLst>
                                        <p:tav tm="0">
                                          <p:val>
                                            <p:strVal val="#ppt_h"/>
                                          </p:val>
                                        </p:tav>
                                        <p:tav tm="100000">
                                          <p:val>
                                            <p:strVal val="#ppt_h"/>
                                          </p:val>
                                        </p:tav>
                                      </p:tavLst>
                                    </p:anim>
                                    <p:anim calcmode="lin" valueType="num">
                                      <p:cBhvr>
                                        <p:cTn id="71" dur="2000" fill="hold"/>
                                        <p:tgtEl>
                                          <p:spTgt spid="10"/>
                                        </p:tgtEl>
                                        <p:attrNameLst>
                                          <p:attrName>ppt_x</p:attrName>
                                        </p:attrNameLst>
                                      </p:cBhvr>
                                      <p:tavLst>
                                        <p:tav tm="0">
                                          <p:val>
                                            <p:strVal val="#ppt_x-.2"/>
                                          </p:val>
                                        </p:tav>
                                        <p:tav tm="100000">
                                          <p:val>
                                            <p:strVal val="#ppt_x"/>
                                          </p:val>
                                        </p:tav>
                                      </p:tavLst>
                                    </p:anim>
                                    <p:anim calcmode="lin" valueType="num">
                                      <p:cBhvr>
                                        <p:cTn id="72" dur="2000" fill="hold"/>
                                        <p:tgtEl>
                                          <p:spTgt spid="10"/>
                                        </p:tgtEl>
                                        <p:attrNameLst>
                                          <p:attrName>ppt_y</p:attrName>
                                        </p:attrNameLst>
                                      </p:cBhvr>
                                      <p:tavLst>
                                        <p:tav tm="0">
                                          <p:val>
                                            <p:strVal val="#ppt_y"/>
                                          </p:val>
                                        </p:tav>
                                        <p:tav tm="100000">
                                          <p:val>
                                            <p:strVal val="#ppt_y"/>
                                          </p:val>
                                        </p:tav>
                                      </p:tavLst>
                                    </p:anim>
                                    <p:animEffect transition="in" filter="fade">
                                      <p:cBhvr>
                                        <p:cTn id="7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fontAlgn="ctr"/>
            <a:endParaRPr lang="en-US" dirty="0"/>
          </a:p>
          <a:p>
            <a:pPr marL="0" indent="0" fontAlgn="ctr">
              <a:buNone/>
            </a:pPr>
            <a:r>
              <a:rPr lang="en-US" dirty="0"/>
              <a:t>https://run.pivotal.io/</a:t>
            </a:r>
          </a:p>
          <a:p>
            <a:br>
              <a:rPr lang="en-US" dirty="0"/>
            </a:br>
            <a:endParaRPr lang="en-US" dirty="0"/>
          </a:p>
        </p:txBody>
      </p:sp>
      <p:sp>
        <p:nvSpPr>
          <p:cNvPr id="4" name="TextBox 3"/>
          <p:cNvSpPr txBox="1"/>
          <p:nvPr/>
        </p:nvSpPr>
        <p:spPr>
          <a:xfrm rot="19615352">
            <a:off x="2565654" y="2941570"/>
            <a:ext cx="6220047" cy="1323439"/>
          </a:xfrm>
          <a:prstGeom prst="rect">
            <a:avLst/>
          </a:prstGeom>
          <a:noFill/>
        </p:spPr>
        <p:txBody>
          <a:bodyPr wrap="square" rtlCol="0">
            <a:spAutoFit/>
          </a:bodyPr>
          <a:lstStyle/>
          <a:p>
            <a:pPr algn="ctr"/>
            <a:r>
              <a:rPr lang="en-US" sz="4000" dirty="0">
                <a:solidFill>
                  <a:schemeClr val="tx2">
                    <a:lumMod val="50000"/>
                  </a:schemeClr>
                </a:solidFill>
              </a:rPr>
              <a:t>Lab: Creating Account in PWS</a:t>
            </a:r>
          </a:p>
        </p:txBody>
      </p:sp>
    </p:spTree>
    <p:extLst>
      <p:ext uri="{BB962C8B-B14F-4D97-AF65-F5344CB8AC3E}">
        <p14:creationId xmlns:p14="http://schemas.microsoft.com/office/powerpoint/2010/main" val="274388627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CF CLI commands</a:t>
            </a:r>
            <a:endParaRPr lang="en-US" dirty="0"/>
          </a:p>
        </p:txBody>
      </p:sp>
      <p:sp>
        <p:nvSpPr>
          <p:cNvPr id="3" name="Content Placeholder 2"/>
          <p:cNvSpPr>
            <a:spLocks noGrp="1"/>
          </p:cNvSpPr>
          <p:nvPr>
            <p:ph idx="1"/>
          </p:nvPr>
        </p:nvSpPr>
        <p:spPr/>
        <p:txBody>
          <a:bodyPr/>
          <a:lstStyle/>
          <a:p>
            <a:r>
              <a:rPr lang="en-US" sz="1600" dirty="0">
                <a:solidFill>
                  <a:schemeClr val="tx1"/>
                </a:solidFill>
              </a:rPr>
              <a:t>CF Help</a:t>
            </a:r>
          </a:p>
          <a:p>
            <a:pPr lvl="1"/>
            <a:r>
              <a:rPr lang="en-US" sz="1600" dirty="0">
                <a:solidFill>
                  <a:schemeClr val="tx1"/>
                </a:solidFill>
              </a:rPr>
              <a:t>E.g.</a:t>
            </a:r>
          </a:p>
          <a:p>
            <a:pPr lvl="2"/>
            <a:r>
              <a:rPr lang="en-US" sz="1600" dirty="0" err="1">
                <a:solidFill>
                  <a:schemeClr val="tx1"/>
                </a:solidFill>
              </a:rPr>
              <a:t>cf</a:t>
            </a:r>
            <a:r>
              <a:rPr lang="en-US" sz="1600" dirty="0">
                <a:solidFill>
                  <a:schemeClr val="tx1"/>
                </a:solidFill>
              </a:rPr>
              <a:t> help</a:t>
            </a:r>
          </a:p>
          <a:p>
            <a:r>
              <a:rPr lang="en-US" sz="1600" dirty="0">
                <a:solidFill>
                  <a:schemeClr val="tx1"/>
                </a:solidFill>
              </a:rPr>
              <a:t>Use </a:t>
            </a:r>
            <a:r>
              <a:rPr lang="en-US" sz="1600" dirty="0" err="1">
                <a:solidFill>
                  <a:schemeClr val="tx1"/>
                </a:solidFill>
              </a:rPr>
              <a:t>cf</a:t>
            </a:r>
            <a:r>
              <a:rPr lang="en-US" sz="1600" dirty="0">
                <a:solidFill>
                  <a:schemeClr val="tx1"/>
                </a:solidFill>
              </a:rPr>
              <a:t> login to log in to Elastic Runtime. </a:t>
            </a:r>
          </a:p>
          <a:p>
            <a:pPr lvl="1"/>
            <a:r>
              <a:rPr lang="en-US" sz="1600" u="sng" dirty="0">
                <a:solidFill>
                  <a:schemeClr val="tx1"/>
                </a:solidFill>
              </a:rPr>
              <a:t>E.g.</a:t>
            </a:r>
            <a:r>
              <a:rPr lang="en-US" sz="1600" dirty="0">
                <a:solidFill>
                  <a:schemeClr val="tx1"/>
                </a:solidFill>
              </a:rPr>
              <a:t> </a:t>
            </a:r>
          </a:p>
          <a:p>
            <a:pPr lvl="2">
              <a:buFont typeface="Wingdings" pitchFamily="2" charset="2"/>
              <a:buChar char="§"/>
            </a:pPr>
            <a:r>
              <a:rPr lang="en-US" sz="1600" i="1" dirty="0" err="1">
                <a:solidFill>
                  <a:schemeClr val="tx1"/>
                </a:solidFill>
              </a:rPr>
              <a:t>cf</a:t>
            </a:r>
            <a:r>
              <a:rPr lang="en-US" sz="1600" i="1" dirty="0">
                <a:solidFill>
                  <a:schemeClr val="tx1"/>
                </a:solidFill>
              </a:rPr>
              <a:t> login [-a API_URL] [-u USERNAME] [-p PASSWORD] [-o ORG] [-s SPACE] </a:t>
            </a:r>
            <a:endParaRPr lang="en-US" sz="1600" dirty="0">
              <a:solidFill>
                <a:schemeClr val="tx1"/>
              </a:solidFill>
            </a:endParaRPr>
          </a:p>
          <a:p>
            <a:r>
              <a:rPr lang="en-US" sz="1600" dirty="0">
                <a:solidFill>
                  <a:schemeClr val="tx1"/>
                </a:solidFill>
              </a:rPr>
              <a:t>Commands for Listing Users:</a:t>
            </a:r>
          </a:p>
          <a:p>
            <a:pPr lvl="1"/>
            <a:r>
              <a:rPr lang="en-US" sz="1600" u="sng" dirty="0">
                <a:solidFill>
                  <a:schemeClr val="tx1"/>
                </a:solidFill>
              </a:rPr>
              <a:t>E.g.</a:t>
            </a:r>
            <a:endParaRPr lang="en-US" sz="1600" dirty="0">
              <a:solidFill>
                <a:schemeClr val="tx1"/>
              </a:solidFill>
            </a:endParaRPr>
          </a:p>
          <a:p>
            <a:pPr lvl="2">
              <a:buFont typeface="Wingdings" pitchFamily="2" charset="2"/>
              <a:buChar char="§"/>
            </a:pPr>
            <a:r>
              <a:rPr lang="en-US" sz="1600" i="1" dirty="0" err="1">
                <a:solidFill>
                  <a:schemeClr val="tx1"/>
                </a:solidFill>
              </a:rPr>
              <a:t>cf</a:t>
            </a:r>
            <a:r>
              <a:rPr lang="en-US" sz="1600" i="1" dirty="0">
                <a:solidFill>
                  <a:schemeClr val="tx1"/>
                </a:solidFill>
              </a:rPr>
              <a:t> org-users </a:t>
            </a:r>
          </a:p>
          <a:p>
            <a:pPr lvl="2">
              <a:buFont typeface="Wingdings" pitchFamily="2" charset="2"/>
              <a:buChar char="§"/>
            </a:pPr>
            <a:r>
              <a:rPr lang="en-US" sz="1600" i="1" dirty="0" err="1">
                <a:solidFill>
                  <a:schemeClr val="tx1"/>
                </a:solidFill>
              </a:rPr>
              <a:t>cf</a:t>
            </a:r>
            <a:r>
              <a:rPr lang="en-US" sz="1600" i="1" dirty="0">
                <a:solidFill>
                  <a:schemeClr val="tx1"/>
                </a:solidFill>
              </a:rPr>
              <a:t> space-users</a:t>
            </a:r>
          </a:p>
          <a:p>
            <a:r>
              <a:rPr lang="da-DK" sz="1600" dirty="0">
                <a:solidFill>
                  <a:schemeClr val="tx1"/>
                </a:solidFill>
              </a:rPr>
              <a:t>Command to Logout</a:t>
            </a:r>
          </a:p>
          <a:p>
            <a:pPr lvl="1"/>
            <a:r>
              <a:rPr lang="da-DK" sz="1600" u="sng" dirty="0">
                <a:solidFill>
                  <a:schemeClr val="tx1"/>
                </a:solidFill>
              </a:rPr>
              <a:t>E.g.</a:t>
            </a:r>
          </a:p>
          <a:p>
            <a:pPr lvl="2">
              <a:buFont typeface="Wingdings" pitchFamily="2" charset="2"/>
              <a:buChar char="§"/>
            </a:pPr>
            <a:r>
              <a:rPr lang="da-DK" sz="1600" i="1" dirty="0">
                <a:solidFill>
                  <a:schemeClr val="tx1"/>
                </a:solidFill>
              </a:rPr>
              <a:t>cf logout</a:t>
            </a:r>
          </a:p>
          <a:p>
            <a:pPr lvl="2">
              <a:buFont typeface="Wingdings" pitchFamily="2" charset="2"/>
              <a:buChar char="§"/>
            </a:pPr>
            <a:endParaRPr lang="en-US" sz="1600" dirty="0">
              <a:solidFill>
                <a:schemeClr val="tx1"/>
              </a:solidFill>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CF CLI commands</a:t>
            </a:r>
            <a:endParaRPr lang="en-US" dirty="0"/>
          </a:p>
        </p:txBody>
      </p:sp>
      <p:sp>
        <p:nvSpPr>
          <p:cNvPr id="3" name="Content Placeholder 2"/>
          <p:cNvSpPr>
            <a:spLocks noGrp="1"/>
          </p:cNvSpPr>
          <p:nvPr>
            <p:ph idx="1"/>
          </p:nvPr>
        </p:nvSpPr>
        <p:spPr>
          <a:xfrm>
            <a:off x="358219" y="1360967"/>
            <a:ext cx="10259372" cy="4916008"/>
          </a:xfrm>
        </p:spPr>
        <p:txBody>
          <a:bodyPr/>
          <a:lstStyle/>
          <a:p>
            <a:r>
              <a:rPr lang="en-US" dirty="0">
                <a:solidFill>
                  <a:schemeClr val="tx1"/>
                </a:solidFill>
              </a:rPr>
              <a:t>List down apps</a:t>
            </a:r>
          </a:p>
          <a:p>
            <a:pPr lvl="2">
              <a:buFont typeface="Wingdings" pitchFamily="2" charset="2"/>
              <a:buChar char="§"/>
            </a:pPr>
            <a:r>
              <a:rPr lang="en-US" u="sng" dirty="0">
                <a:solidFill>
                  <a:schemeClr val="tx1"/>
                </a:solidFill>
              </a:rPr>
              <a:t>E.g. </a:t>
            </a:r>
            <a:r>
              <a:rPr lang="en-US" i="1" dirty="0" err="1">
                <a:solidFill>
                  <a:schemeClr val="tx1"/>
                </a:solidFill>
              </a:rPr>
              <a:t>cf</a:t>
            </a:r>
            <a:r>
              <a:rPr lang="en-US" i="1" dirty="0">
                <a:solidFill>
                  <a:schemeClr val="tx1"/>
                </a:solidFill>
              </a:rPr>
              <a:t> apps</a:t>
            </a:r>
          </a:p>
          <a:p>
            <a:r>
              <a:rPr lang="en-US" dirty="0">
                <a:solidFill>
                  <a:schemeClr val="tx1"/>
                </a:solidFill>
              </a:rPr>
              <a:t>To know the status of the app</a:t>
            </a:r>
          </a:p>
          <a:p>
            <a:pPr lvl="2">
              <a:buFont typeface="Wingdings" pitchFamily="2" charset="2"/>
              <a:buChar char="§"/>
            </a:pPr>
            <a:r>
              <a:rPr lang="en-US" i="1" u="sng" dirty="0">
                <a:solidFill>
                  <a:schemeClr val="tx1"/>
                </a:solidFill>
              </a:rPr>
              <a:t>E.g.</a:t>
            </a:r>
            <a:r>
              <a:rPr lang="en-US" i="1" dirty="0">
                <a:solidFill>
                  <a:schemeClr val="tx1"/>
                </a:solidFill>
              </a:rPr>
              <a:t> </a:t>
            </a:r>
            <a:r>
              <a:rPr lang="en-US" i="1" dirty="0" err="1">
                <a:solidFill>
                  <a:schemeClr val="tx1"/>
                </a:solidFill>
              </a:rPr>
              <a:t>cf</a:t>
            </a:r>
            <a:r>
              <a:rPr lang="en-US" i="1" dirty="0">
                <a:solidFill>
                  <a:schemeClr val="tx1"/>
                </a:solidFill>
              </a:rPr>
              <a:t> app APP_NAME</a:t>
            </a:r>
          </a:p>
          <a:p>
            <a:endParaRPr lang="en-US" dirty="0">
              <a:solidFill>
                <a:schemeClr val="tx1"/>
              </a:solidFill>
            </a:endParaRPr>
          </a:p>
          <a:p>
            <a:r>
              <a:rPr lang="en-US" dirty="0">
                <a:solidFill>
                  <a:schemeClr val="tx1"/>
                </a:solidFill>
              </a:rPr>
              <a:t>The </a:t>
            </a:r>
            <a:r>
              <a:rPr lang="en-US" dirty="0" err="1">
                <a:solidFill>
                  <a:schemeClr val="tx1"/>
                </a:solidFill>
              </a:rPr>
              <a:t>cf</a:t>
            </a:r>
            <a:r>
              <a:rPr lang="en-US" dirty="0">
                <a:solidFill>
                  <a:schemeClr val="tx1"/>
                </a:solidFill>
              </a:rPr>
              <a:t> push command pushes a new app or syncs changes to an existing app.</a:t>
            </a:r>
          </a:p>
          <a:p>
            <a:pPr lvl="1"/>
            <a:r>
              <a:rPr lang="en-US" dirty="0">
                <a:solidFill>
                  <a:schemeClr val="tx1"/>
                </a:solidFill>
              </a:rPr>
              <a:t>Creating app my-awesome-app in org example-org</a:t>
            </a:r>
          </a:p>
          <a:p>
            <a:pPr lvl="2">
              <a:buFont typeface="Wingdings" pitchFamily="2" charset="2"/>
              <a:buChar char="§"/>
            </a:pPr>
            <a:r>
              <a:rPr lang="en-US" u="sng" dirty="0">
                <a:solidFill>
                  <a:schemeClr val="tx1"/>
                </a:solidFill>
              </a:rPr>
              <a:t>E.g.</a:t>
            </a:r>
            <a:r>
              <a:rPr lang="en-US" dirty="0">
                <a:solidFill>
                  <a:schemeClr val="tx1"/>
                </a:solidFill>
              </a:rPr>
              <a:t> </a:t>
            </a:r>
            <a:r>
              <a:rPr lang="en-US" i="1" dirty="0">
                <a:solidFill>
                  <a:schemeClr val="tx1"/>
                </a:solidFill>
              </a:rPr>
              <a:t> </a:t>
            </a:r>
            <a:r>
              <a:rPr lang="en-US" i="1" dirty="0" err="1">
                <a:solidFill>
                  <a:schemeClr val="tx1"/>
                </a:solidFill>
              </a:rPr>
              <a:t>cf</a:t>
            </a:r>
            <a:r>
              <a:rPr lang="en-US" i="1" dirty="0">
                <a:solidFill>
                  <a:schemeClr val="tx1"/>
                </a:solidFill>
              </a:rPr>
              <a:t> push my-awesome-app -b https://github.com/cloudfoundry/java-buildpack.git</a:t>
            </a:r>
          </a:p>
          <a:p>
            <a:pPr lvl="2">
              <a:buNone/>
            </a:pPr>
            <a:endParaRPr lang="en-US" i="1" dirty="0">
              <a:solidFill>
                <a:schemeClr val="tx1"/>
              </a:solidFill>
            </a:endParaRPr>
          </a:p>
          <a:p>
            <a:r>
              <a:rPr lang="en-US" dirty="0">
                <a:solidFill>
                  <a:schemeClr val="tx1"/>
                </a:solidFill>
              </a:rPr>
              <a:t>The </a:t>
            </a:r>
            <a:r>
              <a:rPr lang="en-US" dirty="0" err="1">
                <a:solidFill>
                  <a:schemeClr val="tx1"/>
                </a:solidFill>
              </a:rPr>
              <a:t>cf</a:t>
            </a:r>
            <a:r>
              <a:rPr lang="en-US" dirty="0">
                <a:solidFill>
                  <a:schemeClr val="tx1"/>
                </a:solidFill>
              </a:rPr>
              <a:t> help command lists the </a:t>
            </a:r>
            <a:r>
              <a:rPr lang="en-US" dirty="0" err="1">
                <a:solidFill>
                  <a:schemeClr val="tx1"/>
                </a:solidFill>
              </a:rPr>
              <a:t>cf</a:t>
            </a:r>
            <a:r>
              <a:rPr lang="en-US" dirty="0">
                <a:solidFill>
                  <a:schemeClr val="tx1"/>
                </a:solidFill>
              </a:rPr>
              <a:t> CLI commands and a brief description of each.</a:t>
            </a:r>
          </a:p>
          <a:p>
            <a:pPr lvl="2">
              <a:buFont typeface="Wingdings" pitchFamily="2" charset="2"/>
              <a:buChar char="§"/>
            </a:pPr>
            <a:r>
              <a:rPr lang="en-US" u="sng" dirty="0">
                <a:solidFill>
                  <a:schemeClr val="tx1"/>
                </a:solidFill>
              </a:rPr>
              <a:t>E.g.</a:t>
            </a:r>
            <a:r>
              <a:rPr lang="en-US" dirty="0">
                <a:solidFill>
                  <a:schemeClr val="tx1"/>
                </a:solidFill>
              </a:rPr>
              <a:t> </a:t>
            </a:r>
            <a:r>
              <a:rPr lang="en-US" i="1" dirty="0" err="1">
                <a:solidFill>
                  <a:schemeClr val="tx1"/>
                </a:solidFill>
              </a:rPr>
              <a:t>cf</a:t>
            </a:r>
            <a:r>
              <a:rPr lang="en-US" i="1" dirty="0">
                <a:solidFill>
                  <a:schemeClr val="tx1"/>
                </a:solidFill>
              </a:rPr>
              <a:t> delete –h</a:t>
            </a:r>
          </a:p>
          <a:p>
            <a:r>
              <a:rPr lang="en-US" dirty="0">
                <a:solidFill>
                  <a:schemeClr val="tx1"/>
                </a:solidFill>
              </a:rPr>
              <a:t>Commands for Managing Roles</a:t>
            </a:r>
          </a:p>
          <a:p>
            <a:pPr lvl="1"/>
            <a:r>
              <a:rPr lang="en-US" u="sng" dirty="0">
                <a:solidFill>
                  <a:schemeClr val="tx1"/>
                </a:solidFill>
              </a:rPr>
              <a:t>E.g.</a:t>
            </a:r>
            <a:endParaRPr lang="en-US" dirty="0">
              <a:solidFill>
                <a:schemeClr val="tx1"/>
              </a:solidFill>
            </a:endParaRPr>
          </a:p>
          <a:p>
            <a:pPr lvl="2">
              <a:buFont typeface="Wingdings" pitchFamily="2" charset="2"/>
              <a:buChar char="§"/>
            </a:pPr>
            <a:r>
              <a:rPr lang="en-US" i="1" dirty="0" err="1">
                <a:solidFill>
                  <a:schemeClr val="tx1"/>
                </a:solidFill>
              </a:rPr>
              <a:t>cf</a:t>
            </a:r>
            <a:r>
              <a:rPr lang="en-US" i="1" dirty="0">
                <a:solidFill>
                  <a:schemeClr val="tx1"/>
                </a:solidFill>
              </a:rPr>
              <a:t> set-org-role  (</a:t>
            </a:r>
            <a:r>
              <a:rPr lang="en-US" i="1" dirty="0" err="1">
                <a:solidFill>
                  <a:schemeClr val="tx1"/>
                </a:solidFill>
              </a:rPr>
              <a:t>cf</a:t>
            </a:r>
            <a:r>
              <a:rPr lang="en-US" i="1" dirty="0">
                <a:solidFill>
                  <a:schemeClr val="tx1"/>
                </a:solidFill>
              </a:rPr>
              <a:t>  set-org-role  huey@example.com  example-org  </a:t>
            </a:r>
            <a:r>
              <a:rPr lang="en-US" i="1" dirty="0" err="1">
                <a:solidFill>
                  <a:schemeClr val="tx1"/>
                </a:solidFill>
              </a:rPr>
              <a:t>OrgManager</a:t>
            </a:r>
            <a:r>
              <a:rPr lang="en-US" i="1" dirty="0">
                <a:solidFill>
                  <a:schemeClr val="tx1"/>
                </a:solidFill>
              </a:rPr>
              <a:t>)</a:t>
            </a:r>
          </a:p>
          <a:p>
            <a:pPr lvl="2">
              <a:buFont typeface="Wingdings" pitchFamily="2" charset="2"/>
              <a:buChar char="§"/>
            </a:pPr>
            <a:r>
              <a:rPr lang="en-US" i="1" dirty="0" err="1">
                <a:solidFill>
                  <a:schemeClr val="tx1"/>
                </a:solidFill>
              </a:rPr>
              <a:t>cf</a:t>
            </a:r>
            <a:r>
              <a:rPr lang="en-US" i="1" dirty="0">
                <a:solidFill>
                  <a:schemeClr val="tx1"/>
                </a:solidFill>
              </a:rPr>
              <a:t> unset-org-role</a:t>
            </a:r>
          </a:p>
          <a:p>
            <a:pPr lvl="2">
              <a:buFont typeface="Wingdings" pitchFamily="2" charset="2"/>
              <a:buChar char="§"/>
            </a:pPr>
            <a:r>
              <a:rPr lang="en-US" i="1" dirty="0" err="1">
                <a:solidFill>
                  <a:schemeClr val="tx1"/>
                </a:solidFill>
              </a:rPr>
              <a:t>cf</a:t>
            </a:r>
            <a:r>
              <a:rPr lang="en-US" i="1" dirty="0">
                <a:solidFill>
                  <a:schemeClr val="tx1"/>
                </a:solidFill>
              </a:rPr>
              <a:t> set-space-role </a:t>
            </a:r>
          </a:p>
          <a:p>
            <a:pPr lvl="2">
              <a:buFont typeface="Wingdings" pitchFamily="2" charset="2"/>
              <a:buChar char="§"/>
            </a:pPr>
            <a:r>
              <a:rPr lang="en-US" i="1" dirty="0" err="1">
                <a:solidFill>
                  <a:schemeClr val="tx1"/>
                </a:solidFill>
              </a:rPr>
              <a:t>cf</a:t>
            </a:r>
            <a:r>
              <a:rPr lang="en-US" i="1" dirty="0">
                <a:solidFill>
                  <a:schemeClr val="tx1"/>
                </a:solidFill>
              </a:rPr>
              <a:t> unset-space-role </a:t>
            </a:r>
          </a:p>
          <a:p>
            <a:pPr lvl="2">
              <a:buFont typeface="Wingdings" pitchFamily="2" charset="2"/>
              <a:buChar char="§"/>
            </a:pPr>
            <a:endParaRPr lang="en-US" i="1" dirty="0">
              <a:solidFill>
                <a:schemeClr val="tx1"/>
              </a:solidFill>
            </a:endParaRPr>
          </a:p>
          <a:p>
            <a:endParaRPr lang="en-US" dirty="0">
              <a:solidFill>
                <a:schemeClr val="tx1"/>
              </a:solidFill>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endParaRPr lang="fr-FR" sz="2800" dirty="0">
              <a:solidFill>
                <a:srgbClr val="000000"/>
              </a:solidFill>
            </a:endParaRP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1190847" y="2573078"/>
            <a:ext cx="7676705" cy="1446550"/>
          </a:xfrm>
          <a:prstGeom prst="rect">
            <a:avLst/>
          </a:prstGeom>
          <a:noFill/>
        </p:spPr>
        <p:txBody>
          <a:bodyPr wrap="square" lIns="91440" tIns="45720" rIns="91440" bIns="45720">
            <a:spAutoFit/>
          </a:bodyPr>
          <a:lstStyle/>
          <a:p>
            <a:pPr algn="ctr"/>
            <a:r>
              <a:rPr lang="en-US" sz="8800" b="1" dirty="0">
                <a:ln w="1905"/>
                <a:solidFill>
                  <a:schemeClr val="tx1">
                    <a:lumMod val="60000"/>
                    <a:lumOff val="40000"/>
                  </a:schemeClr>
                </a:solidFill>
                <a:effectLst>
                  <a:innerShdw blurRad="69850" dist="43180" dir="5400000">
                    <a:srgbClr val="000000">
                      <a:alpha val="65000"/>
                    </a:srgbClr>
                  </a:innerShdw>
                </a:effectLst>
              </a:rPr>
              <a:t>PCF -DAY 01</a:t>
            </a:r>
          </a:p>
        </p:txBody>
      </p:sp>
    </p:spTree>
    <p:extLst>
      <p:ext uri="{BB962C8B-B14F-4D97-AF65-F5344CB8AC3E}">
        <p14:creationId xmlns:p14="http://schemas.microsoft.com/office/powerpoint/2010/main" val="194829505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Domains and URL</a:t>
            </a:r>
          </a:p>
        </p:txBody>
      </p:sp>
      <p:sp>
        <p:nvSpPr>
          <p:cNvPr id="3" name="Content Placeholder 2"/>
          <p:cNvSpPr>
            <a:spLocks noGrp="1"/>
          </p:cNvSpPr>
          <p:nvPr>
            <p:ph idx="1"/>
          </p:nvPr>
        </p:nvSpPr>
        <p:spPr/>
        <p:txBody>
          <a:bodyPr/>
          <a:lstStyle/>
          <a:p>
            <a:r>
              <a:rPr lang="en-US" sz="2000" dirty="0"/>
              <a:t>Every CF instance is assigned a domain while installation</a:t>
            </a:r>
          </a:p>
          <a:p>
            <a:r>
              <a:rPr lang="en-US" sz="2000" dirty="0"/>
              <a:t>When app is deployed it gets a unique route (URL) to access it</a:t>
            </a:r>
          </a:p>
          <a:p>
            <a:r>
              <a:rPr lang="en-US" sz="2000" dirty="0"/>
              <a:t>URL = HOSTNAME+DOMAIN</a:t>
            </a:r>
          </a:p>
          <a:p>
            <a:r>
              <a:rPr lang="en-US" sz="2000" dirty="0"/>
              <a:t>By default hostname is app name</a:t>
            </a:r>
          </a:p>
          <a:p>
            <a:r>
              <a:rPr lang="en-US" sz="2000" dirty="0"/>
              <a:t>Hostname should be unique</a:t>
            </a:r>
          </a:p>
          <a:p>
            <a:endParaRPr lang="en-US" sz="2000" dirty="0"/>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Deployment through CLI</a:t>
            </a:r>
          </a:p>
        </p:txBody>
      </p:sp>
      <p:pic>
        <p:nvPicPr>
          <p:cNvPr id="4" name="Content Placeholder 3" descr="cf_push_cli.PNG"/>
          <p:cNvPicPr>
            <a:picLocks noGrp="1" noChangeAspect="1"/>
          </p:cNvPicPr>
          <p:nvPr>
            <p:ph idx="1"/>
          </p:nvPr>
        </p:nvPicPr>
        <p:blipFill>
          <a:blip r:embed="rId2" cstate="print"/>
          <a:stretch>
            <a:fillRect/>
          </a:stretch>
        </p:blipFill>
        <p:spPr>
          <a:xfrm>
            <a:off x="1836364" y="1501775"/>
            <a:ext cx="7303247" cy="4775200"/>
          </a:xfrm>
          <a:prstGeom prst="rect">
            <a:avLst/>
          </a:prstGeom>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https://docs.pivotal.io/pivotalcf/2-0/devguide/deploy-apps/deploy-app.html</a:t>
            </a:r>
          </a:p>
        </p:txBody>
      </p:sp>
      <p:sp>
        <p:nvSpPr>
          <p:cNvPr id="5" name="TextBox 4"/>
          <p:cNvSpPr txBox="1"/>
          <p:nvPr/>
        </p:nvSpPr>
        <p:spPr>
          <a:xfrm rot="19615352">
            <a:off x="2555486" y="3092100"/>
            <a:ext cx="6220047" cy="1323439"/>
          </a:xfrm>
          <a:prstGeom prst="rect">
            <a:avLst/>
          </a:prstGeom>
          <a:noFill/>
        </p:spPr>
        <p:txBody>
          <a:bodyPr wrap="square" rtlCol="0">
            <a:spAutoFit/>
          </a:bodyPr>
          <a:lstStyle/>
          <a:p>
            <a:pPr algn="ctr"/>
            <a:r>
              <a:rPr lang="en-US" sz="4000" dirty="0"/>
              <a:t>App deployment through CLI</a:t>
            </a:r>
            <a:endParaRPr lang="en-US" sz="4000" dirty="0">
              <a:solidFill>
                <a:schemeClr val="tx2">
                  <a:lumMod val="50000"/>
                </a:schemeClr>
              </a:solidFill>
            </a:endParaRPr>
          </a:p>
        </p:txBody>
      </p:sp>
    </p:spTree>
    <p:extLst>
      <p:ext uri="{BB962C8B-B14F-4D97-AF65-F5344CB8AC3E}">
        <p14:creationId xmlns:p14="http://schemas.microsoft.com/office/powerpoint/2010/main" val="3868656823"/>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Just Happened ?</a:t>
            </a:r>
          </a:p>
        </p:txBody>
      </p:sp>
      <p:sp>
        <p:nvSpPr>
          <p:cNvPr id="3" name="Content Placeholder 2"/>
          <p:cNvSpPr>
            <a:spLocks noGrp="1"/>
          </p:cNvSpPr>
          <p:nvPr>
            <p:ph idx="1"/>
          </p:nvPr>
        </p:nvSpPr>
        <p:spPr/>
        <p:txBody>
          <a:bodyPr/>
          <a:lstStyle/>
          <a:p>
            <a:pPr lvl="1"/>
            <a:r>
              <a:rPr lang="en-US" sz="2200" dirty="0">
                <a:solidFill>
                  <a:schemeClr val="tx1"/>
                </a:solidFill>
              </a:rPr>
              <a:t>Deployed an app to PCF by running a </a:t>
            </a:r>
            <a:r>
              <a:rPr lang="en-US" sz="2200" dirty="0" err="1">
                <a:solidFill>
                  <a:schemeClr val="tx1"/>
                </a:solidFill>
              </a:rPr>
              <a:t>cf</a:t>
            </a:r>
            <a:r>
              <a:rPr lang="en-US" sz="2200" dirty="0">
                <a:solidFill>
                  <a:schemeClr val="tx1"/>
                </a:solidFill>
              </a:rPr>
              <a:t> push command from the Cloud Foundry Command Line Interface (</a:t>
            </a:r>
            <a:r>
              <a:rPr lang="en-US" sz="2200" dirty="0" err="1">
                <a:solidFill>
                  <a:schemeClr val="tx1"/>
                </a:solidFill>
              </a:rPr>
              <a:t>cf</a:t>
            </a:r>
            <a:r>
              <a:rPr lang="en-US" sz="2200" dirty="0">
                <a:solidFill>
                  <a:schemeClr val="tx1"/>
                </a:solidFill>
              </a:rPr>
              <a:t> CLI). </a:t>
            </a:r>
          </a:p>
          <a:p>
            <a:pPr lvl="2">
              <a:buFont typeface="Wingdings" pitchFamily="2" charset="2"/>
              <a:buChar char="§"/>
            </a:pPr>
            <a:r>
              <a:rPr lang="en-US" u="sng" dirty="0">
                <a:solidFill>
                  <a:schemeClr val="tx1"/>
                </a:solidFill>
              </a:rPr>
              <a:t>E.g.</a:t>
            </a:r>
            <a:r>
              <a:rPr lang="en-US" dirty="0">
                <a:solidFill>
                  <a:schemeClr val="tx1"/>
                </a:solidFill>
              </a:rPr>
              <a:t> </a:t>
            </a:r>
            <a:r>
              <a:rPr lang="en-US" i="1" dirty="0">
                <a:solidFill>
                  <a:schemeClr val="tx1"/>
                </a:solidFill>
              </a:rPr>
              <a:t> </a:t>
            </a:r>
            <a:r>
              <a:rPr lang="en-US" sz="1800" i="1" dirty="0" err="1">
                <a:solidFill>
                  <a:schemeClr val="tx1"/>
                </a:solidFill>
              </a:rPr>
              <a:t>cf</a:t>
            </a:r>
            <a:r>
              <a:rPr lang="en-US" sz="1800" i="1" dirty="0">
                <a:solidFill>
                  <a:schemeClr val="tx1"/>
                </a:solidFill>
              </a:rPr>
              <a:t> push my-app –I 1 –m 512M –k 1G</a:t>
            </a:r>
          </a:p>
          <a:p>
            <a:pPr lvl="2">
              <a:buFont typeface="Wingdings" pitchFamily="2" charset="2"/>
              <a:buChar char="§"/>
            </a:pPr>
            <a:endParaRPr lang="en-US" sz="1800" dirty="0">
              <a:solidFill>
                <a:schemeClr val="tx1"/>
              </a:solidFill>
            </a:endParaRPr>
          </a:p>
          <a:p>
            <a:pPr lvl="1"/>
            <a:r>
              <a:rPr lang="en-US" sz="2000" dirty="0">
                <a:solidFill>
                  <a:schemeClr val="tx1"/>
                </a:solidFill>
              </a:rPr>
              <a:t>The command does few operation at the background:</a:t>
            </a:r>
            <a:endParaRPr lang="en-US" dirty="0">
              <a:solidFill>
                <a:schemeClr val="tx1"/>
              </a:solidFill>
            </a:endParaRPr>
          </a:p>
          <a:p>
            <a:pPr lvl="2">
              <a:buFont typeface="Wingdings" pitchFamily="2" charset="2"/>
              <a:buChar char="§"/>
            </a:pPr>
            <a:r>
              <a:rPr lang="en-US" sz="2000" dirty="0">
                <a:solidFill>
                  <a:schemeClr val="tx1"/>
                </a:solidFill>
              </a:rPr>
              <a:t>Uploads and stores app files</a:t>
            </a:r>
          </a:p>
          <a:p>
            <a:pPr lvl="2">
              <a:buFont typeface="Wingdings" pitchFamily="2" charset="2"/>
              <a:buChar char="§"/>
            </a:pPr>
            <a:r>
              <a:rPr lang="en-US" sz="2000" dirty="0">
                <a:solidFill>
                  <a:schemeClr val="tx1"/>
                </a:solidFill>
              </a:rPr>
              <a:t>Examines and stores app metadata</a:t>
            </a:r>
          </a:p>
          <a:p>
            <a:pPr lvl="2">
              <a:buFont typeface="Wingdings" pitchFamily="2" charset="2"/>
              <a:buChar char="§"/>
            </a:pPr>
            <a:r>
              <a:rPr lang="en-US" sz="2000" dirty="0">
                <a:solidFill>
                  <a:schemeClr val="tx1"/>
                </a:solidFill>
              </a:rPr>
              <a:t>Creates a “droplet” (the Cloud Foundry unit of execution) for the app</a:t>
            </a:r>
          </a:p>
          <a:p>
            <a:pPr lvl="2">
              <a:buFont typeface="Wingdings" pitchFamily="2" charset="2"/>
              <a:buChar char="§"/>
            </a:pPr>
            <a:r>
              <a:rPr lang="en-US" sz="2000" dirty="0">
                <a:solidFill>
                  <a:schemeClr val="tx1"/>
                </a:solidFill>
              </a:rPr>
              <a:t>Selects an appropriate Diego cell to run the droplet</a:t>
            </a:r>
          </a:p>
          <a:p>
            <a:pPr lvl="2">
              <a:buFont typeface="Wingdings" pitchFamily="2" charset="2"/>
              <a:buChar char="§"/>
            </a:pPr>
            <a:r>
              <a:rPr lang="en-US" sz="2000" dirty="0">
                <a:solidFill>
                  <a:schemeClr val="tx1"/>
                </a:solidFill>
              </a:rPr>
              <a:t>Starts the app</a:t>
            </a:r>
          </a:p>
          <a:p>
            <a:endParaRPr lang="en-US" dirty="0">
              <a:solidFill>
                <a:schemeClr val="tx1"/>
              </a:solidFill>
            </a:endParaRPr>
          </a:p>
        </p:txBody>
      </p:sp>
      <p:sp>
        <p:nvSpPr>
          <p:cNvPr id="4" name="Rectangle 3"/>
          <p:cNvSpPr/>
          <p:nvPr/>
        </p:nvSpPr>
        <p:spPr>
          <a:xfrm>
            <a:off x="9560633" y="3170482"/>
            <a:ext cx="400110" cy="1369620"/>
          </a:xfrm>
          <a:prstGeom prst="rect">
            <a:avLst/>
          </a:prstGeom>
          <a:ln/>
          <a:effectLst>
            <a:outerShdw blurRad="40000" dist="20000" dir="5400000" rotWithShape="0">
              <a:srgbClr val="000000">
                <a:alpha val="38000"/>
              </a:srgbClr>
            </a:outerShdw>
            <a:softEdge rad="127000"/>
          </a:effectLst>
        </p:spPr>
        <p:style>
          <a:lnRef idx="1">
            <a:schemeClr val="accent5"/>
          </a:lnRef>
          <a:fillRef idx="2">
            <a:schemeClr val="accent5"/>
          </a:fillRef>
          <a:effectRef idx="1">
            <a:schemeClr val="accent5"/>
          </a:effectRef>
          <a:fontRef idx="minor">
            <a:schemeClr val="dk1"/>
          </a:fontRef>
        </p:style>
        <p:txBody>
          <a:bodyPr vert="vert270" wrap="square" rtlCol="0" anchor="ctr">
            <a:spAutoFit/>
          </a:bodyPr>
          <a:lstStyle/>
          <a:p>
            <a:pPr algn="ctr"/>
            <a:r>
              <a:rPr lang="en-US" sz="1400" b="1" dirty="0">
                <a:solidFill>
                  <a:schemeClr val="tx2">
                    <a:lumMod val="50000"/>
                  </a:schemeClr>
                </a:solidFill>
              </a:rPr>
              <a:t>STAGING</a:t>
            </a:r>
          </a:p>
        </p:txBody>
      </p:sp>
      <p:sp>
        <p:nvSpPr>
          <p:cNvPr id="5" name="Right Brace 4"/>
          <p:cNvSpPr/>
          <p:nvPr/>
        </p:nvSpPr>
        <p:spPr>
          <a:xfrm>
            <a:off x="8750595" y="3285461"/>
            <a:ext cx="669852" cy="1116419"/>
          </a:xfrm>
          <a:prstGeom prst="rightBrac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a:t>
            </a:r>
          </a:p>
        </p:txBody>
      </p:sp>
      <p:pic>
        <p:nvPicPr>
          <p:cNvPr id="304130" name="Picture 2" descr="D:\Users\ukannan\Desktop\app_push_flow_diagram_diego.png"/>
          <p:cNvPicPr>
            <a:picLocks noChangeAspect="1" noChangeArrowheads="1"/>
          </p:cNvPicPr>
          <p:nvPr/>
        </p:nvPicPr>
        <p:blipFill>
          <a:blip r:embed="rId2" cstate="print"/>
          <a:srcRect/>
          <a:stretch>
            <a:fillRect/>
          </a:stretch>
        </p:blipFill>
        <p:spPr bwMode="auto">
          <a:xfrm>
            <a:off x="1169581" y="1216705"/>
            <a:ext cx="8793126" cy="5062319"/>
          </a:xfrm>
          <a:prstGeom prst="rect">
            <a:avLst/>
          </a:prstGeom>
          <a:noFill/>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https://docs.pivotal.io/pivotalcf/1-12/console/manage-spaces.html</a:t>
            </a:r>
            <a:endParaRPr lang="en-US" dirty="0"/>
          </a:p>
          <a:p>
            <a:r>
              <a:rPr lang="en-US" dirty="0">
                <a:hlinkClick r:id="rId3"/>
              </a:rPr>
              <a:t>https://docs.pivotal.io/pivotalcf/1-12/console/console-roles.html</a:t>
            </a:r>
            <a:endParaRPr lang="en-US" dirty="0"/>
          </a:p>
          <a:p>
            <a:r>
              <a:rPr lang="en-US" dirty="0">
                <a:hlinkClick r:id="rId4"/>
              </a:rPr>
              <a:t>https://docs.pivotal.io/pivotalcf/1-12/console/manage-apps.html</a:t>
            </a:r>
            <a:endParaRPr lang="en-US" dirty="0"/>
          </a:p>
          <a:p>
            <a:r>
              <a:rPr lang="en-US" dirty="0">
                <a:hlinkClick r:id="rId5"/>
              </a:rPr>
              <a:t>https://docs.pivotal.io/pivotalcf/1-12/concepts/how-applications-are-staged.html#stage-buildpack</a:t>
            </a:r>
            <a:endParaRPr lang="en-US" dirty="0"/>
          </a:p>
          <a:p>
            <a:endParaRPr lang="en-US" dirty="0"/>
          </a:p>
        </p:txBody>
      </p:sp>
    </p:spTree>
    <p:extLst>
      <p:ext uri="{BB962C8B-B14F-4D97-AF65-F5344CB8AC3E}">
        <p14:creationId xmlns:p14="http://schemas.microsoft.com/office/powerpoint/2010/main" val="3408600710"/>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75846" cy="158750"/>
        </p:xfrm>
        <a:graphic>
          <a:graphicData uri="http://schemas.openxmlformats.org/presentationml/2006/ole">
            <mc:AlternateContent xmlns:mc="http://schemas.openxmlformats.org/markup-compatibility/2006">
              <mc:Choice xmlns:v="urn:schemas-microsoft-com:vml" Requires="v">
                <p:oleObj spid="_x0000_s140499" name="think-cell Slide" r:id="rId5" imgW="360" imgH="360" progId="">
                  <p:embed/>
                </p:oleObj>
              </mc:Choice>
              <mc:Fallback>
                <p:oleObj name="think-cell Slide" r:id="rId5" imgW="360" imgH="360" progId="">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84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p:txBody>
          <a:bodyPr/>
          <a:lstStyle/>
          <a:p>
            <a:r>
              <a:rPr lang="fr-FR" sz="2800" dirty="0">
                <a:solidFill>
                  <a:srgbClr val="000000"/>
                </a:solidFill>
              </a:rPr>
              <a:t>Why Cloud?</a:t>
            </a:r>
          </a:p>
        </p:txBody>
      </p:sp>
      <p:sp>
        <p:nvSpPr>
          <p:cNvPr id="305154" name="AutoShape 2"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05156" name="AutoShape 4" descr="Image result for docker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Diagram 6"/>
          <p:cNvGraphicFramePr/>
          <p:nvPr/>
        </p:nvGraphicFramePr>
        <p:xfrm>
          <a:off x="1616125" y="1573619"/>
          <a:ext cx="7123838" cy="454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82950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B469A577-F739-4F51-B1AE-26BD2E525A10}"/>
                                            </p:graphicEl>
                                          </p:spTgt>
                                        </p:tgtEl>
                                        <p:attrNameLst>
                                          <p:attrName>style.visibility</p:attrName>
                                        </p:attrNameLst>
                                      </p:cBhvr>
                                      <p:to>
                                        <p:strVal val="visible"/>
                                      </p:to>
                                    </p:set>
                                    <p:animEffect transition="in" filter="fade">
                                      <p:cBhvr>
                                        <p:cTn id="7" dur="2000"/>
                                        <p:tgtEl>
                                          <p:spTgt spid="7">
                                            <p:graphicEl>
                                              <a:dgm id="{B469A577-F739-4F51-B1AE-26BD2E525A1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B9618C3C-53AC-4F60-9AB1-E808BA68E446}"/>
                                            </p:graphicEl>
                                          </p:spTgt>
                                        </p:tgtEl>
                                        <p:attrNameLst>
                                          <p:attrName>style.visibility</p:attrName>
                                        </p:attrNameLst>
                                      </p:cBhvr>
                                      <p:to>
                                        <p:strVal val="visible"/>
                                      </p:to>
                                    </p:set>
                                    <p:animEffect transition="in" filter="fade">
                                      <p:cBhvr>
                                        <p:cTn id="10" dur="2000"/>
                                        <p:tgtEl>
                                          <p:spTgt spid="7">
                                            <p:graphicEl>
                                              <a:dgm id="{B9618C3C-53AC-4F60-9AB1-E808BA68E446}"/>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DFB66475-500F-42A8-81F7-AEED8AA7CD3E}"/>
                                            </p:graphicEl>
                                          </p:spTgt>
                                        </p:tgtEl>
                                        <p:attrNameLst>
                                          <p:attrName>style.visibility</p:attrName>
                                        </p:attrNameLst>
                                      </p:cBhvr>
                                      <p:to>
                                        <p:strVal val="visible"/>
                                      </p:to>
                                    </p:set>
                                    <p:animEffect transition="in" filter="fade">
                                      <p:cBhvr>
                                        <p:cTn id="15" dur="2000"/>
                                        <p:tgtEl>
                                          <p:spTgt spid="7">
                                            <p:graphicEl>
                                              <a:dgm id="{DFB66475-500F-42A8-81F7-AEED8AA7CD3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graphicEl>
                                              <a:dgm id="{4492965C-0726-42A8-B4A6-CAF6D8F36B95}"/>
                                            </p:graphicEl>
                                          </p:spTgt>
                                        </p:tgtEl>
                                        <p:attrNameLst>
                                          <p:attrName>style.visibility</p:attrName>
                                        </p:attrNameLst>
                                      </p:cBhvr>
                                      <p:to>
                                        <p:strVal val="visible"/>
                                      </p:to>
                                    </p:set>
                                    <p:animEffect transition="in" filter="fade">
                                      <p:cBhvr>
                                        <p:cTn id="18" dur="2000"/>
                                        <p:tgtEl>
                                          <p:spTgt spid="7">
                                            <p:graphicEl>
                                              <a:dgm id="{4492965C-0726-42A8-B4A6-CAF6D8F36B9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graphicEl>
                                              <a:dgm id="{DE55D4FE-374F-4DBB-B454-711B474801DF}"/>
                                            </p:graphicEl>
                                          </p:spTgt>
                                        </p:tgtEl>
                                        <p:attrNameLst>
                                          <p:attrName>style.visibility</p:attrName>
                                        </p:attrNameLst>
                                      </p:cBhvr>
                                      <p:to>
                                        <p:strVal val="visible"/>
                                      </p:to>
                                    </p:set>
                                    <p:animEffect transition="in" filter="fade">
                                      <p:cBhvr>
                                        <p:cTn id="23" dur="2000"/>
                                        <p:tgtEl>
                                          <p:spTgt spid="7">
                                            <p:graphicEl>
                                              <a:dgm id="{DE55D4FE-374F-4DBB-B454-711B474801DF}"/>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graphicEl>
                                              <a:dgm id="{A9DD5467-E724-4B5D-859E-B08E60676E38}"/>
                                            </p:graphicEl>
                                          </p:spTgt>
                                        </p:tgtEl>
                                        <p:attrNameLst>
                                          <p:attrName>style.visibility</p:attrName>
                                        </p:attrNameLst>
                                      </p:cBhvr>
                                      <p:to>
                                        <p:strVal val="visible"/>
                                      </p:to>
                                    </p:set>
                                    <p:animEffect transition="in" filter="fade">
                                      <p:cBhvr>
                                        <p:cTn id="26" dur="2000"/>
                                        <p:tgtEl>
                                          <p:spTgt spid="7">
                                            <p:graphicEl>
                                              <a:dgm id="{A9DD5467-E724-4B5D-859E-B08E60676E3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graphicEl>
                                              <a:dgm id="{CD9EC061-4362-4C99-8F62-E820335CC632}"/>
                                            </p:graphicEl>
                                          </p:spTgt>
                                        </p:tgtEl>
                                        <p:attrNameLst>
                                          <p:attrName>style.visibility</p:attrName>
                                        </p:attrNameLst>
                                      </p:cBhvr>
                                      <p:to>
                                        <p:strVal val="visible"/>
                                      </p:to>
                                    </p:set>
                                    <p:animEffect transition="in" filter="fade">
                                      <p:cBhvr>
                                        <p:cTn id="31" dur="2000"/>
                                        <p:tgtEl>
                                          <p:spTgt spid="7">
                                            <p:graphicEl>
                                              <a:dgm id="{CD9EC061-4362-4C99-8F62-E820335CC632}"/>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graphicEl>
                                              <a:dgm id="{71717596-74AE-4E89-8C66-2F9BE4013664}"/>
                                            </p:graphicEl>
                                          </p:spTgt>
                                        </p:tgtEl>
                                        <p:attrNameLst>
                                          <p:attrName>style.visibility</p:attrName>
                                        </p:attrNameLst>
                                      </p:cBhvr>
                                      <p:to>
                                        <p:strVal val="visible"/>
                                      </p:to>
                                    </p:set>
                                    <p:animEffect transition="in" filter="fade">
                                      <p:cBhvr>
                                        <p:cTn id="34" dur="2000"/>
                                        <p:tgtEl>
                                          <p:spTgt spid="7">
                                            <p:graphicEl>
                                              <a:dgm id="{71717596-74AE-4E89-8C66-2F9BE4013664}"/>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graphicEl>
                                              <a:dgm id="{3F0AD8C3-8A15-4413-8399-CBF1C800F9AD}"/>
                                            </p:graphicEl>
                                          </p:spTgt>
                                        </p:tgtEl>
                                        <p:attrNameLst>
                                          <p:attrName>style.visibility</p:attrName>
                                        </p:attrNameLst>
                                      </p:cBhvr>
                                      <p:to>
                                        <p:strVal val="visible"/>
                                      </p:to>
                                    </p:set>
                                    <p:animEffect transition="in" filter="fade">
                                      <p:cBhvr>
                                        <p:cTn id="39" dur="2000"/>
                                        <p:tgtEl>
                                          <p:spTgt spid="7">
                                            <p:graphicEl>
                                              <a:dgm id="{3F0AD8C3-8A15-4413-8399-CBF1C800F9AD}"/>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graphicEl>
                                              <a:dgm id="{63A54FD8-193A-421D-B84D-CA0535C3F386}"/>
                                            </p:graphicEl>
                                          </p:spTgt>
                                        </p:tgtEl>
                                        <p:attrNameLst>
                                          <p:attrName>style.visibility</p:attrName>
                                        </p:attrNameLst>
                                      </p:cBhvr>
                                      <p:to>
                                        <p:strVal val="visible"/>
                                      </p:to>
                                    </p:set>
                                    <p:animEffect transition="in" filter="fade">
                                      <p:cBhvr>
                                        <p:cTn id="42" dur="2000"/>
                                        <p:tgtEl>
                                          <p:spTgt spid="7">
                                            <p:graphicEl>
                                              <a:dgm id="{63A54FD8-193A-421D-B84D-CA0535C3F386}"/>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graphicEl>
                                              <a:dgm id="{09702C5A-4853-43C7-9132-FAE7199B819E}"/>
                                            </p:graphicEl>
                                          </p:spTgt>
                                        </p:tgtEl>
                                        <p:attrNameLst>
                                          <p:attrName>style.visibility</p:attrName>
                                        </p:attrNameLst>
                                      </p:cBhvr>
                                      <p:to>
                                        <p:strVal val="visible"/>
                                      </p:to>
                                    </p:set>
                                    <p:animEffect transition="in" filter="fade">
                                      <p:cBhvr>
                                        <p:cTn id="47" dur="2000"/>
                                        <p:tgtEl>
                                          <p:spTgt spid="7">
                                            <p:graphicEl>
                                              <a:dgm id="{09702C5A-4853-43C7-9132-FAE7199B819E}"/>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graphicEl>
                                              <a:dgm id="{0E8B9054-5098-4752-9960-C42AF6A77C32}"/>
                                            </p:graphicEl>
                                          </p:spTgt>
                                        </p:tgtEl>
                                        <p:attrNameLst>
                                          <p:attrName>style.visibility</p:attrName>
                                        </p:attrNameLst>
                                      </p:cBhvr>
                                      <p:to>
                                        <p:strVal val="visible"/>
                                      </p:to>
                                    </p:set>
                                    <p:animEffect transition="in" filter="fade">
                                      <p:cBhvr>
                                        <p:cTn id="50" dur="2000"/>
                                        <p:tgtEl>
                                          <p:spTgt spid="7">
                                            <p:graphicEl>
                                              <a:dgm id="{0E8B9054-5098-4752-9960-C42AF6A77C32}"/>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graphicEl>
                                              <a:dgm id="{C138A083-EFB3-4486-B69F-0FAE958B2244}"/>
                                            </p:graphicEl>
                                          </p:spTgt>
                                        </p:tgtEl>
                                        <p:attrNameLst>
                                          <p:attrName>style.visibility</p:attrName>
                                        </p:attrNameLst>
                                      </p:cBhvr>
                                      <p:to>
                                        <p:strVal val="visible"/>
                                      </p:to>
                                    </p:set>
                                    <p:animEffect transition="in" filter="fade">
                                      <p:cBhvr>
                                        <p:cTn id="55" dur="2000"/>
                                        <p:tgtEl>
                                          <p:spTgt spid="7">
                                            <p:graphicEl>
                                              <a:dgm id="{C138A083-EFB3-4486-B69F-0FAE958B2244}"/>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graphicEl>
                                              <a:dgm id="{8DD6306D-6155-45A6-BC0F-4095725FC0D0}"/>
                                            </p:graphicEl>
                                          </p:spTgt>
                                        </p:tgtEl>
                                        <p:attrNameLst>
                                          <p:attrName>style.visibility</p:attrName>
                                        </p:attrNameLst>
                                      </p:cBhvr>
                                      <p:to>
                                        <p:strVal val="visible"/>
                                      </p:to>
                                    </p:set>
                                    <p:animEffect transition="in" filter="fade">
                                      <p:cBhvr>
                                        <p:cTn id="58" dur="2000"/>
                                        <p:tgtEl>
                                          <p:spTgt spid="7">
                                            <p:graphicEl>
                                              <a:dgm id="{8DD6306D-6155-45A6-BC0F-4095725FC0D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2" y="191386"/>
            <a:ext cx="10041388" cy="669851"/>
          </a:xfrm>
        </p:spPr>
        <p:txBody>
          <a:bodyPr>
            <a:normAutofit/>
          </a:bodyPr>
          <a:lstStyle/>
          <a:p>
            <a:r>
              <a:rPr lang="en-US" dirty="0"/>
              <a:t>What is </a:t>
            </a:r>
            <a:r>
              <a:rPr lang="en-US" dirty="0" err="1"/>
              <a:t>PaaS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11199" y="3251184"/>
            <a:ext cx="859536" cy="205757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42417" y="5079985"/>
            <a:ext cx="9485376" cy="312737"/>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097280" y="5384785"/>
            <a:ext cx="9326881" cy="3206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633729" y="2407905"/>
            <a:ext cx="2478404" cy="2767013"/>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4572000" y="3784584"/>
            <a:ext cx="2331720" cy="133350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4230624" y="2418065"/>
            <a:ext cx="2360296" cy="1387475"/>
          </a:xfrm>
          <a:prstGeom prst="rect">
            <a:avLst/>
          </a:prstGeom>
          <a:noFill/>
          <a:ln w="9525">
            <a:noFill/>
            <a:miter lim="800000"/>
            <a:headEnd/>
            <a:tailEnd/>
          </a:ln>
        </p:spPr>
      </p:pic>
      <p:pic>
        <p:nvPicPr>
          <p:cNvPr id="1034" name="Picture 10"/>
          <p:cNvPicPr>
            <a:picLocks noChangeAspect="1" noChangeArrowheads="1"/>
          </p:cNvPicPr>
          <p:nvPr/>
        </p:nvPicPr>
        <p:blipFill>
          <a:blip r:embed="rId8" cstate="print"/>
          <a:srcRect/>
          <a:stretch>
            <a:fillRect/>
          </a:stretch>
        </p:blipFill>
        <p:spPr bwMode="auto">
          <a:xfrm>
            <a:off x="7668768" y="3225784"/>
            <a:ext cx="2002156" cy="1866900"/>
          </a:xfrm>
          <a:prstGeom prst="rect">
            <a:avLst/>
          </a:prstGeom>
          <a:noFill/>
          <a:ln w="9525">
            <a:noFill/>
            <a:miter lim="800000"/>
            <a:headEnd/>
            <a:tailEnd/>
          </a:ln>
        </p:spPr>
      </p:pic>
      <p:pic>
        <p:nvPicPr>
          <p:cNvPr id="1035" name="Picture 11"/>
          <p:cNvPicPr>
            <a:picLocks noChangeAspect="1" noChangeArrowheads="1"/>
          </p:cNvPicPr>
          <p:nvPr/>
        </p:nvPicPr>
        <p:blipFill>
          <a:blip r:embed="rId9" cstate="print"/>
          <a:srcRect/>
          <a:stretch>
            <a:fillRect/>
          </a:stretch>
        </p:blipFill>
        <p:spPr bwMode="auto">
          <a:xfrm>
            <a:off x="9692641" y="3098784"/>
            <a:ext cx="466724" cy="2043113"/>
          </a:xfrm>
          <a:prstGeom prst="rect">
            <a:avLst/>
          </a:prstGeom>
          <a:noFill/>
          <a:ln w="9525">
            <a:noFill/>
            <a:miter lim="800000"/>
            <a:headEnd/>
            <a:tailEnd/>
          </a:ln>
        </p:spPr>
      </p:pic>
      <p:pic>
        <p:nvPicPr>
          <p:cNvPr id="1036" name="Picture 12"/>
          <p:cNvPicPr>
            <a:picLocks noChangeAspect="1" noChangeArrowheads="1"/>
          </p:cNvPicPr>
          <p:nvPr/>
        </p:nvPicPr>
        <p:blipFill>
          <a:blip r:embed="rId10" cstate="print"/>
          <a:srcRect/>
          <a:stretch>
            <a:fillRect/>
          </a:stretch>
        </p:blipFill>
        <p:spPr bwMode="auto">
          <a:xfrm>
            <a:off x="7680961" y="2421455"/>
            <a:ext cx="1992630" cy="822325"/>
          </a:xfrm>
          <a:prstGeom prst="rect">
            <a:avLst/>
          </a:prstGeom>
          <a:noFill/>
          <a:ln w="9525">
            <a:noFill/>
            <a:miter lim="800000"/>
            <a:headEnd/>
            <a:tailEnd/>
          </a:ln>
        </p:spPr>
      </p:pic>
      <p:pic>
        <p:nvPicPr>
          <p:cNvPr id="1037" name="Picture 13"/>
          <p:cNvPicPr>
            <a:picLocks noChangeAspect="1" noChangeArrowheads="1"/>
          </p:cNvPicPr>
          <p:nvPr/>
        </p:nvPicPr>
        <p:blipFill>
          <a:blip r:embed="rId11" cstate="print"/>
          <a:srcRect/>
          <a:stretch>
            <a:fillRect/>
          </a:stretch>
        </p:blipFill>
        <p:spPr bwMode="auto">
          <a:xfrm>
            <a:off x="6949441" y="2489185"/>
            <a:ext cx="704850" cy="846137"/>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1000"/>
                                        <p:tgtEl>
                                          <p:spTgt spid="1026"/>
                                        </p:tgtEl>
                                      </p:cBhvr>
                                    </p:animEffect>
                                  </p:childTnLst>
                                </p:cTn>
                              </p:par>
                              <p:par>
                                <p:cTn id="8" presetID="12" presetClass="entr" presetSubtype="4"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slide(fromBottom)">
                                      <p:cBhvr>
                                        <p:cTn id="10" dur="1000"/>
                                        <p:tgtEl>
                                          <p:spTgt spid="1027"/>
                                        </p:tgtEl>
                                      </p:cBhvr>
                                    </p:animEffect>
                                  </p:childTnLst>
                                </p:cTn>
                              </p:par>
                              <p:par>
                                <p:cTn id="11" presetID="12" presetClass="entr" presetSubtype="4"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slide(fromBottom)">
                                      <p:cBhvr>
                                        <p:cTn id="13" dur="10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slide(fromBottom)">
                                      <p:cBhvr>
                                        <p:cTn id="18" dur="10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slide(fromBottom)">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slide(fromBottom)">
                                      <p:cBhvr>
                                        <p:cTn id="28" dur="1000"/>
                                        <p:tgtEl>
                                          <p:spTgt spid="103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slide(fromBottom)">
                                      <p:cBhvr>
                                        <p:cTn id="33" dur="1000"/>
                                        <p:tgtEl>
                                          <p:spTgt spid="1034"/>
                                        </p:tgtEl>
                                      </p:cBhvr>
                                    </p:animEffect>
                                  </p:childTnLst>
                                </p:cTn>
                              </p:par>
                              <p:par>
                                <p:cTn id="34" presetID="12" presetClass="entr" presetSubtype="4" fill="hold" nodeType="withEffect">
                                  <p:stCondLst>
                                    <p:cond delay="0"/>
                                  </p:stCondLst>
                                  <p:childTnLst>
                                    <p:set>
                                      <p:cBhvr>
                                        <p:cTn id="35" dur="1" fill="hold">
                                          <p:stCondLst>
                                            <p:cond delay="0"/>
                                          </p:stCondLst>
                                        </p:cTn>
                                        <p:tgtEl>
                                          <p:spTgt spid="1035"/>
                                        </p:tgtEl>
                                        <p:attrNameLst>
                                          <p:attrName>style.visibility</p:attrName>
                                        </p:attrNameLst>
                                      </p:cBhvr>
                                      <p:to>
                                        <p:strVal val="visible"/>
                                      </p:to>
                                    </p:set>
                                    <p:animEffect transition="in" filter="slide(fromBottom)">
                                      <p:cBhvr>
                                        <p:cTn id="36" dur="1000"/>
                                        <p:tgtEl>
                                          <p:spTgt spid="103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slide(fromBottom)">
                                      <p:cBhvr>
                                        <p:cTn id="41" dur="1000"/>
                                        <p:tgtEl>
                                          <p:spTgt spid="1036"/>
                                        </p:tgtEl>
                                      </p:cBhvr>
                                    </p:animEffect>
                                  </p:childTnLst>
                                </p:cTn>
                              </p:par>
                              <p:par>
                                <p:cTn id="42" presetID="12" presetClass="entr" presetSubtype="4" fill="hold" nodeType="withEffect">
                                  <p:stCondLst>
                                    <p:cond delay="0"/>
                                  </p:stCondLst>
                                  <p:childTnLst>
                                    <p:set>
                                      <p:cBhvr>
                                        <p:cTn id="43" dur="1" fill="hold">
                                          <p:stCondLst>
                                            <p:cond delay="0"/>
                                          </p:stCondLst>
                                        </p:cTn>
                                        <p:tgtEl>
                                          <p:spTgt spid="1037"/>
                                        </p:tgtEl>
                                        <p:attrNameLst>
                                          <p:attrName>style.visibility</p:attrName>
                                        </p:attrNameLst>
                                      </p:cBhvr>
                                      <p:to>
                                        <p:strVal val="visible"/>
                                      </p:to>
                                    </p:set>
                                    <p:animEffect transition="in" filter="slide(fromBottom)">
                                      <p:cBhvr>
                                        <p:cTn id="44" dur="10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Applications</a:t>
            </a:r>
          </a:p>
        </p:txBody>
      </p:sp>
      <p:graphicFrame>
        <p:nvGraphicFramePr>
          <p:cNvPr id="4" name="Content Placeholder 3"/>
          <p:cNvGraphicFramePr>
            <a:graphicFrameLocks noGrp="1"/>
          </p:cNvGraphicFramePr>
          <p:nvPr>
            <p:ph idx="1"/>
          </p:nvPr>
        </p:nvGraphicFramePr>
        <p:xfrm>
          <a:off x="305613" y="1512408"/>
          <a:ext cx="10258425"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Applications</a:t>
            </a:r>
          </a:p>
        </p:txBody>
      </p:sp>
      <p:graphicFrame>
        <p:nvGraphicFramePr>
          <p:cNvPr id="4" name="Content Placeholder 3"/>
          <p:cNvGraphicFramePr>
            <a:graphicFrameLocks noGrp="1"/>
          </p:cNvGraphicFramePr>
          <p:nvPr>
            <p:ph idx="1"/>
          </p:nvPr>
        </p:nvGraphicFramePr>
        <p:xfrm>
          <a:off x="305613" y="1512408"/>
          <a:ext cx="10258425"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Foundry</a:t>
            </a:r>
          </a:p>
        </p:txBody>
      </p:sp>
      <p:pic>
        <p:nvPicPr>
          <p:cNvPr id="332802" name="Picture 2" descr="Cloud Foundry, IBM, Pivotal"/>
          <p:cNvPicPr>
            <a:picLocks noChangeAspect="1" noChangeArrowheads="1"/>
          </p:cNvPicPr>
          <p:nvPr/>
        </p:nvPicPr>
        <p:blipFill>
          <a:blip r:embed="rId2" cstate="print"/>
          <a:srcRect/>
          <a:stretch>
            <a:fillRect/>
          </a:stretch>
        </p:blipFill>
        <p:spPr bwMode="auto">
          <a:xfrm>
            <a:off x="1424762" y="1883523"/>
            <a:ext cx="7679090" cy="4325889"/>
          </a:xfrm>
          <a:prstGeom prst="rect">
            <a:avLst/>
          </a:prstGeom>
          <a:noFill/>
        </p:spPr>
      </p:pic>
      <p:sp>
        <p:nvSpPr>
          <p:cNvPr id="4" name="Rectangle 3"/>
          <p:cNvSpPr/>
          <p:nvPr/>
        </p:nvSpPr>
        <p:spPr>
          <a:xfrm>
            <a:off x="871869" y="1254642"/>
            <a:ext cx="9431079" cy="584775"/>
          </a:xfrm>
          <a:prstGeom prst="rect">
            <a:avLst/>
          </a:prstGeom>
        </p:spPr>
        <p:txBody>
          <a:bodyPr wrap="square">
            <a:spAutoFit/>
          </a:bodyPr>
          <a:lstStyle/>
          <a:p>
            <a:r>
              <a:rPr lang="en-US" sz="1600" dirty="0"/>
              <a:t>Cloud Foundry (CF) is an open source cloud platform and  has become the industry standard on which developers can </a:t>
            </a:r>
            <a:r>
              <a:rPr lang="en-US" sz="1600" dirty="0" err="1"/>
              <a:t>build,deploy</a:t>
            </a:r>
            <a:r>
              <a:rPr lang="en-US" sz="1600" dirty="0"/>
              <a:t> run and scale applications on public and private cloud models. </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Pivotal CF – Ops Manager</a:t>
            </a:r>
          </a:p>
        </p:txBody>
      </p:sp>
      <p:sp>
        <p:nvSpPr>
          <p:cNvPr id="302082" name="AutoShape 2"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5" name="AutoShape 5"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7" name="AutoShape 7"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9" name="AutoShape 9"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91" name="AutoShape 11" descr="Image result for ops manager   apps manager 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0274" name="Picture 2" descr="D:\Users\ukannan\Desktop\images\PCFopsmanager.png"/>
          <p:cNvPicPr>
            <a:picLocks noGrp="1" noChangeAspect="1" noChangeArrowheads="1"/>
          </p:cNvPicPr>
          <p:nvPr>
            <p:ph idx="1"/>
          </p:nvPr>
        </p:nvPicPr>
        <p:blipFill>
          <a:blip r:embed="rId2" cstate="print"/>
          <a:srcRect/>
          <a:stretch>
            <a:fillRect/>
          </a:stretch>
        </p:blipFill>
        <p:spPr bwMode="auto">
          <a:xfrm>
            <a:off x="1158949" y="1135025"/>
            <a:ext cx="8081651" cy="5141950"/>
          </a:xfrm>
          <a:prstGeom prst="rect">
            <a:avLst/>
          </a:prstGeom>
          <a:noFill/>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Pivotal CF </a:t>
            </a:r>
            <a:r>
              <a:rPr lang="en-US"/>
              <a:t>– Apps </a:t>
            </a:r>
            <a:r>
              <a:rPr lang="en-US" dirty="0"/>
              <a:t>Manager</a:t>
            </a:r>
          </a:p>
        </p:txBody>
      </p:sp>
      <p:sp>
        <p:nvSpPr>
          <p:cNvPr id="302082" name="AutoShape 2"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5" name="AutoShape 5"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7" name="AutoShape 7"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89" name="AutoShape 9" descr="Image result for ops manager + apps manager+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2091" name="AutoShape 11" descr="Image result for ops manager   apps manager elastic run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0818" name="Picture 2" descr="D:\Users\ukannan\Desktop\images\console-org.png"/>
          <p:cNvPicPr>
            <a:picLocks noGrp="1" noChangeAspect="1" noChangeArrowheads="1"/>
          </p:cNvPicPr>
          <p:nvPr>
            <p:ph idx="1"/>
          </p:nvPr>
        </p:nvPicPr>
        <p:blipFill>
          <a:blip r:embed="rId2" cstate="print"/>
          <a:srcRect/>
          <a:stretch>
            <a:fillRect/>
          </a:stretch>
        </p:blipFill>
        <p:spPr bwMode="auto">
          <a:xfrm>
            <a:off x="1446028" y="1187166"/>
            <a:ext cx="7432859" cy="4969159"/>
          </a:xfrm>
          <a:prstGeom prst="rect">
            <a:avLst/>
          </a:prstGeom>
          <a:noFill/>
        </p:spPr>
      </p:pic>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39694</TotalTime>
  <Words>719</Words>
  <Application>Microsoft Office PowerPoint</Application>
  <PresentationFormat>Custom</PresentationFormat>
  <Paragraphs>211</Paragraphs>
  <Slides>26</Slides>
  <Notes>6</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Helvetica Light</vt:lpstr>
      <vt:lpstr>Wingdings</vt:lpstr>
      <vt:lpstr>Blank</vt:lpstr>
      <vt:lpstr>Closing slides</vt:lpstr>
      <vt:lpstr>Section break</vt:lpstr>
      <vt:lpstr>Custom Design</vt:lpstr>
      <vt:lpstr>PPT Template</vt:lpstr>
      <vt:lpstr>think-cell Slide</vt:lpstr>
      <vt:lpstr>Pivotal Cloud Foundry</vt:lpstr>
      <vt:lpstr>PowerPoint Presentation</vt:lpstr>
      <vt:lpstr>Why Cloud?</vt:lpstr>
      <vt:lpstr>What is PaaS</vt:lpstr>
      <vt:lpstr>Deploying Applications</vt:lpstr>
      <vt:lpstr>Scaling Applications</vt:lpstr>
      <vt:lpstr>What is cloud Foundry</vt:lpstr>
      <vt:lpstr>Pivotal CF – Ops Manager</vt:lpstr>
      <vt:lpstr>Pivotal CF – Apps Manager</vt:lpstr>
      <vt:lpstr>Pivotal CF - services</vt:lpstr>
      <vt:lpstr>Pivotal Cloud Foundry – Core Tenets</vt:lpstr>
      <vt:lpstr>Pivotal Offerings</vt:lpstr>
      <vt:lpstr>Fundamental Changes</vt:lpstr>
      <vt:lpstr>Pivotal CF Architecture</vt:lpstr>
      <vt:lpstr>Interface Options</vt:lpstr>
      <vt:lpstr>CF Key Terminologies</vt:lpstr>
      <vt:lpstr>PowerPoint Presentation</vt:lpstr>
      <vt:lpstr>CF CLI commands</vt:lpstr>
      <vt:lpstr>CF CLI commands</vt:lpstr>
      <vt:lpstr>Domains and URL</vt:lpstr>
      <vt:lpstr>App Deployment through CLI</vt:lpstr>
      <vt:lpstr>PowerPoint Presentation</vt:lpstr>
      <vt:lpstr>What Just Happened ?</vt:lpstr>
      <vt:lpstr>Staging!</vt:lpstr>
      <vt:lpstr>References</vt:lpstr>
      <vt:lpstr>PowerPoint Presentation</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Rajagopal, Umashankari</cp:lastModifiedBy>
  <cp:revision>675</cp:revision>
  <dcterms:created xsi:type="dcterms:W3CDTF">2013-04-01T04:45:56Z</dcterms:created>
  <dcterms:modified xsi:type="dcterms:W3CDTF">2018-03-07T13:51:11Z</dcterms:modified>
</cp:coreProperties>
</file>